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  <p:sldMasterId id="2147483648" r:id="rId2"/>
  </p:sldMasterIdLst>
  <p:notesMasterIdLst>
    <p:notesMasterId r:id="rId113"/>
  </p:notesMasterIdLst>
  <p:handoutMasterIdLst>
    <p:handoutMasterId r:id="rId114"/>
  </p:handoutMasterIdLst>
  <p:sldIdLst>
    <p:sldId id="256" r:id="rId3"/>
    <p:sldId id="516" r:id="rId4"/>
    <p:sldId id="435" r:id="rId5"/>
    <p:sldId id="264" r:id="rId6"/>
    <p:sldId id="260" r:id="rId7"/>
    <p:sldId id="333" r:id="rId8"/>
    <p:sldId id="334" r:id="rId9"/>
    <p:sldId id="335" r:id="rId10"/>
    <p:sldId id="336" r:id="rId11"/>
    <p:sldId id="337" r:id="rId12"/>
    <p:sldId id="339" r:id="rId13"/>
    <p:sldId id="340" r:id="rId14"/>
    <p:sldId id="341" r:id="rId15"/>
    <p:sldId id="342" r:id="rId16"/>
    <p:sldId id="343" r:id="rId17"/>
    <p:sldId id="344" r:id="rId18"/>
    <p:sldId id="345" r:id="rId19"/>
    <p:sldId id="346" r:id="rId20"/>
    <p:sldId id="347" r:id="rId21"/>
    <p:sldId id="348" r:id="rId22"/>
    <p:sldId id="555" r:id="rId23"/>
    <p:sldId id="556" r:id="rId24"/>
    <p:sldId id="520" r:id="rId25"/>
    <p:sldId id="521" r:id="rId26"/>
    <p:sldId id="522" r:id="rId27"/>
    <p:sldId id="523" r:id="rId28"/>
    <p:sldId id="528" r:id="rId29"/>
    <p:sldId id="282" r:id="rId30"/>
    <p:sldId id="446" r:id="rId31"/>
    <p:sldId id="385" r:id="rId32"/>
    <p:sldId id="274" r:id="rId33"/>
    <p:sldId id="373" r:id="rId34"/>
    <p:sldId id="285" r:id="rId35"/>
    <p:sldId id="286" r:id="rId36"/>
    <p:sldId id="287" r:id="rId37"/>
    <p:sldId id="288" r:id="rId38"/>
    <p:sldId id="265" r:id="rId39"/>
    <p:sldId id="535" r:id="rId40"/>
    <p:sldId id="278" r:id="rId41"/>
    <p:sldId id="377" r:id="rId42"/>
    <p:sldId id="389" r:id="rId43"/>
    <p:sldId id="558" r:id="rId44"/>
    <p:sldId id="440" r:id="rId45"/>
    <p:sldId id="436" r:id="rId46"/>
    <p:sldId id="437" r:id="rId47"/>
    <p:sldId id="438" r:id="rId48"/>
    <p:sldId id="536" r:id="rId49"/>
    <p:sldId id="275" r:id="rId50"/>
    <p:sldId id="374" r:id="rId51"/>
    <p:sldId id="371" r:id="rId52"/>
    <p:sldId id="537" r:id="rId53"/>
    <p:sldId id="276" r:id="rId54"/>
    <p:sldId id="357" r:id="rId55"/>
    <p:sldId id="361" r:id="rId56"/>
    <p:sldId id="557" r:id="rId57"/>
    <p:sldId id="538" r:id="rId58"/>
    <p:sldId id="454" r:id="rId59"/>
    <p:sldId id="476" r:id="rId60"/>
    <p:sldId id="524" r:id="rId61"/>
    <p:sldId id="477" r:id="rId62"/>
    <p:sldId id="478" r:id="rId63"/>
    <p:sldId id="455" r:id="rId64"/>
    <p:sldId id="479" r:id="rId65"/>
    <p:sldId id="480" r:id="rId66"/>
    <p:sldId id="481" r:id="rId67"/>
    <p:sldId id="539" r:id="rId68"/>
    <p:sldId id="482" r:id="rId69"/>
    <p:sldId id="553" r:id="rId70"/>
    <p:sldId id="484" r:id="rId71"/>
    <p:sldId id="483" r:id="rId72"/>
    <p:sldId id="501" r:id="rId73"/>
    <p:sldId id="503" r:id="rId74"/>
    <p:sldId id="485" r:id="rId75"/>
    <p:sldId id="502" r:id="rId76"/>
    <p:sldId id="504" r:id="rId77"/>
    <p:sldId id="486" r:id="rId78"/>
    <p:sldId id="540" r:id="rId79"/>
    <p:sldId id="489" r:id="rId80"/>
    <p:sldId id="490" r:id="rId81"/>
    <p:sldId id="492" r:id="rId82"/>
    <p:sldId id="552" r:id="rId83"/>
    <p:sldId id="493" r:id="rId84"/>
    <p:sldId id="508" r:id="rId85"/>
    <p:sldId id="554" r:id="rId86"/>
    <p:sldId id="494" r:id="rId87"/>
    <p:sldId id="548" r:id="rId88"/>
    <p:sldId id="547" r:id="rId89"/>
    <p:sldId id="495" r:id="rId90"/>
    <p:sldId id="496" r:id="rId91"/>
    <p:sldId id="497" r:id="rId92"/>
    <p:sldId id="549" r:id="rId93"/>
    <p:sldId id="550" r:id="rId94"/>
    <p:sldId id="498" r:id="rId95"/>
    <p:sldId id="541" r:id="rId96"/>
    <p:sldId id="546" r:id="rId97"/>
    <p:sldId id="384" r:id="rId98"/>
    <p:sldId id="517" r:id="rId99"/>
    <p:sldId id="529" r:id="rId100"/>
    <p:sldId id="530" r:id="rId101"/>
    <p:sldId id="531" r:id="rId102"/>
    <p:sldId id="532" r:id="rId103"/>
    <p:sldId id="533" r:id="rId104"/>
    <p:sldId id="534" r:id="rId105"/>
    <p:sldId id="545" r:id="rId106"/>
    <p:sldId id="542" r:id="rId107"/>
    <p:sldId id="527" r:id="rId108"/>
    <p:sldId id="427" r:id="rId109"/>
    <p:sldId id="473" r:id="rId110"/>
    <p:sldId id="544" r:id="rId111"/>
    <p:sldId id="543" r:id="rId1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67692A5-0841-8342-8EC1-76B4306DD693}">
          <p14:sldIdLst>
            <p14:sldId id="256"/>
            <p14:sldId id="516"/>
            <p14:sldId id="435"/>
            <p14:sldId id="264"/>
            <p14:sldId id="260"/>
            <p14:sldId id="333"/>
            <p14:sldId id="334"/>
            <p14:sldId id="335"/>
            <p14:sldId id="336"/>
            <p14:sldId id="337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555"/>
            <p14:sldId id="556"/>
          </p14:sldIdLst>
        </p14:section>
        <p14:section name="Approach" id="{2208E587-36A2-614C-92F9-469202798F75}">
          <p14:sldIdLst>
            <p14:sldId id="520"/>
            <p14:sldId id="521"/>
            <p14:sldId id="522"/>
            <p14:sldId id="523"/>
          </p14:sldIdLst>
        </p14:section>
        <p14:section name="Sensing" id="{73FB93C2-F1DC-3C47-81B1-73E96E13548E}">
          <p14:sldIdLst>
            <p14:sldId id="528"/>
            <p14:sldId id="282"/>
            <p14:sldId id="446"/>
            <p14:sldId id="385"/>
            <p14:sldId id="274"/>
            <p14:sldId id="373"/>
            <p14:sldId id="285"/>
            <p14:sldId id="286"/>
            <p14:sldId id="287"/>
            <p14:sldId id="288"/>
            <p14:sldId id="265"/>
          </p14:sldIdLst>
        </p14:section>
        <p14:section name="Features" id="{04D7F7D8-49F0-0543-9B47-47AAB48F707B}">
          <p14:sldIdLst>
            <p14:sldId id="535"/>
            <p14:sldId id="278"/>
            <p14:sldId id="377"/>
            <p14:sldId id="389"/>
            <p14:sldId id="558"/>
            <p14:sldId id="440"/>
            <p14:sldId id="436"/>
            <p14:sldId id="437"/>
            <p14:sldId id="438"/>
          </p14:sldIdLst>
        </p14:section>
        <p14:section name="Robot Frame" id="{5E893BDE-A92C-CA47-9621-919E8C67D781}">
          <p14:sldIdLst>
            <p14:sldId id="536"/>
            <p14:sldId id="275"/>
            <p14:sldId id="374"/>
            <p14:sldId id="371"/>
          </p14:sldIdLst>
        </p14:section>
        <p14:section name="Control" id="{39BED740-E9BC-4E40-B2DC-0F10D1399A3C}">
          <p14:sldIdLst>
            <p14:sldId id="537"/>
            <p14:sldId id="276"/>
            <p14:sldId id="357"/>
            <p14:sldId id="361"/>
            <p14:sldId id="557"/>
          </p14:sldIdLst>
        </p14:section>
        <p14:section name="Build Maps" id="{19E81243-95C1-5249-A0EE-41F6FAE0BA6E}">
          <p14:sldIdLst>
            <p14:sldId id="538"/>
            <p14:sldId id="454"/>
            <p14:sldId id="476"/>
            <p14:sldId id="524"/>
            <p14:sldId id="477"/>
            <p14:sldId id="478"/>
            <p14:sldId id="455"/>
            <p14:sldId id="479"/>
            <p14:sldId id="480"/>
            <p14:sldId id="481"/>
          </p14:sldIdLst>
        </p14:section>
        <p14:section name="Junctions" id="{FDD69E95-9413-184C-A59C-3F496CEC4318}">
          <p14:sldIdLst>
            <p14:sldId id="539"/>
            <p14:sldId id="482"/>
            <p14:sldId id="553"/>
            <p14:sldId id="484"/>
            <p14:sldId id="483"/>
            <p14:sldId id="501"/>
            <p14:sldId id="503"/>
            <p14:sldId id="485"/>
            <p14:sldId id="502"/>
            <p14:sldId id="504"/>
            <p14:sldId id="486"/>
          </p14:sldIdLst>
        </p14:section>
        <p14:section name="Search for Map" id="{C386B7FE-6391-6741-9FF8-DDA5FA0548FC}">
          <p14:sldIdLst>
            <p14:sldId id="540"/>
            <p14:sldId id="489"/>
            <p14:sldId id="490"/>
            <p14:sldId id="492"/>
            <p14:sldId id="552"/>
            <p14:sldId id="493"/>
            <p14:sldId id="508"/>
            <p14:sldId id="554"/>
            <p14:sldId id="494"/>
            <p14:sldId id="548"/>
            <p14:sldId id="547"/>
            <p14:sldId id="495"/>
            <p14:sldId id="496"/>
            <p14:sldId id="497"/>
            <p14:sldId id="549"/>
            <p14:sldId id="550"/>
            <p14:sldId id="498"/>
          </p14:sldIdLst>
        </p14:section>
        <p14:section name="Results" id="{6A731317-36B5-8D4B-A72E-AA9A4AD458A5}">
          <p14:sldIdLst>
            <p14:sldId id="541"/>
            <p14:sldId id="546"/>
            <p14:sldId id="384"/>
            <p14:sldId id="517"/>
            <p14:sldId id="529"/>
            <p14:sldId id="530"/>
            <p14:sldId id="531"/>
            <p14:sldId id="532"/>
            <p14:sldId id="533"/>
            <p14:sldId id="534"/>
            <p14:sldId id="545"/>
          </p14:sldIdLst>
        </p14:section>
        <p14:section name="Conclusion" id="{CACDFD80-A4E0-0A4E-89A9-83CD9970DF59}">
          <p14:sldIdLst>
            <p14:sldId id="542"/>
            <p14:sldId id="527"/>
            <p14:sldId id="427"/>
            <p14:sldId id="473"/>
            <p14:sldId id="544"/>
            <p14:sldId id="54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955" autoAdjust="0"/>
    <p:restoredTop sz="94720" autoAdjust="0"/>
  </p:normalViewPr>
  <p:slideViewPr>
    <p:cSldViewPr snapToGrid="0" snapToObjects="1">
      <p:cViewPr varScale="1">
        <p:scale>
          <a:sx n="109" d="100"/>
          <a:sy n="109" d="100"/>
        </p:scale>
        <p:origin x="-56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5" d="100"/>
        <a:sy n="55" d="100"/>
      </p:scale>
      <p:origin x="0" y="76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101" Type="http://schemas.openxmlformats.org/officeDocument/2006/relationships/slide" Target="slides/slide99.xml"/><Relationship Id="rId102" Type="http://schemas.openxmlformats.org/officeDocument/2006/relationships/slide" Target="slides/slide100.xml"/><Relationship Id="rId103" Type="http://schemas.openxmlformats.org/officeDocument/2006/relationships/slide" Target="slides/slide101.xml"/><Relationship Id="rId104" Type="http://schemas.openxmlformats.org/officeDocument/2006/relationships/slide" Target="slides/slide102.xml"/><Relationship Id="rId105" Type="http://schemas.openxmlformats.org/officeDocument/2006/relationships/slide" Target="slides/slide103.xml"/><Relationship Id="rId106" Type="http://schemas.openxmlformats.org/officeDocument/2006/relationships/slide" Target="slides/slide104.xml"/><Relationship Id="rId107" Type="http://schemas.openxmlformats.org/officeDocument/2006/relationships/slide" Target="slides/slide105.xml"/><Relationship Id="rId108" Type="http://schemas.openxmlformats.org/officeDocument/2006/relationships/slide" Target="slides/slide106.xml"/><Relationship Id="rId109" Type="http://schemas.openxmlformats.org/officeDocument/2006/relationships/slide" Target="slides/slide107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00" Type="http://schemas.openxmlformats.org/officeDocument/2006/relationships/slide" Target="slides/slide98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110" Type="http://schemas.openxmlformats.org/officeDocument/2006/relationships/slide" Target="slides/slide108.xml"/><Relationship Id="rId111" Type="http://schemas.openxmlformats.org/officeDocument/2006/relationships/slide" Target="slides/slide109.xml"/><Relationship Id="rId112" Type="http://schemas.openxmlformats.org/officeDocument/2006/relationships/slide" Target="slides/slide110.xml"/><Relationship Id="rId113" Type="http://schemas.openxmlformats.org/officeDocument/2006/relationships/notesMaster" Target="notesMasters/notesMaster1.xml"/><Relationship Id="rId114" Type="http://schemas.openxmlformats.org/officeDocument/2006/relationships/handoutMaster" Target="handoutMasters/handoutMaster1.xml"/><Relationship Id="rId115" Type="http://schemas.openxmlformats.org/officeDocument/2006/relationships/printerSettings" Target="printerSettings/printerSettings1.bin"/><Relationship Id="rId116" Type="http://schemas.openxmlformats.org/officeDocument/2006/relationships/presProps" Target="presProps.xml"/><Relationship Id="rId117" Type="http://schemas.openxmlformats.org/officeDocument/2006/relationships/viewProps" Target="viewProps.xml"/><Relationship Id="rId118" Type="http://schemas.openxmlformats.org/officeDocument/2006/relationships/theme" Target="theme/theme1.xml"/><Relationship Id="rId119" Type="http://schemas.openxmlformats.org/officeDocument/2006/relationships/tableStyles" Target="tableStyles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DC7BEB-DE00-2E4E-BE42-B6A178AE45FC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D3EB34C9-414D-8941-A36A-18D0E1189F3D}">
      <dgm:prSet phldrT="[Text]"/>
      <dgm:spPr/>
      <dgm:t>
        <a:bodyPr/>
        <a:lstStyle/>
        <a:p>
          <a:r>
            <a:rPr lang="en-US" dirty="0" smtClean="0"/>
            <a:t>Sensing Void Space</a:t>
          </a:r>
          <a:endParaRPr lang="en-US" dirty="0"/>
        </a:p>
      </dgm:t>
    </dgm:pt>
    <dgm:pt modelId="{CBE3D33A-A76A-9B48-985E-D337F582BB5D}" type="parTrans" cxnId="{AA4F7F64-5F34-C24D-A646-7614EAAE8FE5}">
      <dgm:prSet/>
      <dgm:spPr/>
      <dgm:t>
        <a:bodyPr/>
        <a:lstStyle/>
        <a:p>
          <a:endParaRPr lang="en-US"/>
        </a:p>
      </dgm:t>
    </dgm:pt>
    <dgm:pt modelId="{9859DB6B-CE71-F24A-A5EF-92C594F2669E}" type="sibTrans" cxnId="{AA4F7F64-5F34-C24D-A646-7614EAAE8FE5}">
      <dgm:prSet/>
      <dgm:spPr/>
      <dgm:t>
        <a:bodyPr/>
        <a:lstStyle/>
        <a:p>
          <a:endParaRPr lang="en-US"/>
        </a:p>
      </dgm:t>
    </dgm:pt>
    <dgm:pt modelId="{6251CCEE-914C-374F-BB7A-A02400383F04}">
      <dgm:prSet phldrT="[Text]"/>
      <dgm:spPr/>
      <dgm:t>
        <a:bodyPr/>
        <a:lstStyle/>
        <a:p>
          <a:r>
            <a:rPr lang="en-US" smtClean="0"/>
            <a:t>Position and Orientation</a:t>
          </a:r>
          <a:endParaRPr lang="en-US" dirty="0" smtClean="0"/>
        </a:p>
      </dgm:t>
    </dgm:pt>
    <dgm:pt modelId="{2EF77C67-A970-D84E-84B8-6F04C3613AD8}" type="parTrans" cxnId="{F59298C9-B72F-7A4A-87EF-8F3346BE3CDD}">
      <dgm:prSet/>
      <dgm:spPr/>
      <dgm:t>
        <a:bodyPr/>
        <a:lstStyle/>
        <a:p>
          <a:endParaRPr lang="en-US"/>
        </a:p>
      </dgm:t>
    </dgm:pt>
    <dgm:pt modelId="{3C4BE3C8-5D85-6945-BD11-F3927A1ED928}" type="sibTrans" cxnId="{F59298C9-B72F-7A4A-87EF-8F3346BE3CDD}">
      <dgm:prSet/>
      <dgm:spPr/>
      <dgm:t>
        <a:bodyPr/>
        <a:lstStyle/>
        <a:p>
          <a:endParaRPr lang="en-US"/>
        </a:p>
      </dgm:t>
    </dgm:pt>
    <dgm:pt modelId="{B4149357-3888-1146-B49A-07E535E43D45}">
      <dgm:prSet phldrT="[Text]"/>
      <dgm:spPr/>
      <dgm:t>
        <a:bodyPr/>
        <a:lstStyle/>
        <a:p>
          <a:r>
            <a:rPr lang="en-US" smtClean="0"/>
            <a:t>Control and Locomotion</a:t>
          </a:r>
          <a:endParaRPr lang="en-US" dirty="0" smtClean="0"/>
        </a:p>
      </dgm:t>
    </dgm:pt>
    <dgm:pt modelId="{7055137C-D457-5C43-BBAB-BFC907BFFA2C}" type="parTrans" cxnId="{E69EBC20-526B-744B-A301-5C43FB902924}">
      <dgm:prSet/>
      <dgm:spPr/>
      <dgm:t>
        <a:bodyPr/>
        <a:lstStyle/>
        <a:p>
          <a:endParaRPr lang="en-US"/>
        </a:p>
      </dgm:t>
    </dgm:pt>
    <dgm:pt modelId="{90A52008-B6D1-FE4A-AFA0-B962A83FCC08}" type="sibTrans" cxnId="{E69EBC20-526B-744B-A301-5C43FB902924}">
      <dgm:prSet/>
      <dgm:spPr/>
      <dgm:t>
        <a:bodyPr/>
        <a:lstStyle/>
        <a:p>
          <a:endParaRPr lang="en-US"/>
        </a:p>
      </dgm:t>
    </dgm:pt>
    <dgm:pt modelId="{670EE10C-11C1-9942-B619-7B29CA43A191}">
      <dgm:prSet phldrT="[Text]"/>
      <dgm:spPr/>
      <dgm:t>
        <a:bodyPr/>
        <a:lstStyle/>
        <a:p>
          <a:r>
            <a:rPr lang="en-US" smtClean="0"/>
            <a:t>Motion Estimation</a:t>
          </a:r>
          <a:endParaRPr lang="en-US" dirty="0"/>
        </a:p>
      </dgm:t>
    </dgm:pt>
    <dgm:pt modelId="{8D533ACF-5CA8-C74F-A8E6-9DDF100A8404}" type="parTrans" cxnId="{9901518E-2A92-1B4D-9B88-4808D107D918}">
      <dgm:prSet/>
      <dgm:spPr/>
      <dgm:t>
        <a:bodyPr/>
        <a:lstStyle/>
        <a:p>
          <a:endParaRPr lang="en-US"/>
        </a:p>
      </dgm:t>
    </dgm:pt>
    <dgm:pt modelId="{71D5129E-A579-354B-AA1F-E70EE7DA1DF3}" type="sibTrans" cxnId="{9901518E-2A92-1B4D-9B88-4808D107D918}">
      <dgm:prSet/>
      <dgm:spPr/>
      <dgm:t>
        <a:bodyPr/>
        <a:lstStyle/>
        <a:p>
          <a:endParaRPr lang="en-US"/>
        </a:p>
      </dgm:t>
    </dgm:pt>
    <dgm:pt modelId="{33DECCAD-3213-C44D-951A-D193BEDB3EE5}">
      <dgm:prSet phldrT="[Text]"/>
      <dgm:spPr/>
      <dgm:t>
        <a:bodyPr/>
        <a:lstStyle/>
        <a:p>
          <a:r>
            <a:rPr lang="en-US" smtClean="0"/>
            <a:t>Environmental Landmarks and Features</a:t>
          </a:r>
          <a:endParaRPr lang="en-US" dirty="0"/>
        </a:p>
      </dgm:t>
    </dgm:pt>
    <dgm:pt modelId="{A1F1B020-104D-B843-AF7E-F35E8721725F}" type="parTrans" cxnId="{64F55F5F-0A4B-474A-A693-EEFF58327380}">
      <dgm:prSet/>
      <dgm:spPr/>
      <dgm:t>
        <a:bodyPr/>
        <a:lstStyle/>
        <a:p>
          <a:endParaRPr lang="en-US"/>
        </a:p>
      </dgm:t>
    </dgm:pt>
    <dgm:pt modelId="{F8D8DB86-4E1B-EF4A-945A-39B05241B4E0}" type="sibTrans" cxnId="{64F55F5F-0A4B-474A-A693-EEFF58327380}">
      <dgm:prSet/>
      <dgm:spPr/>
      <dgm:t>
        <a:bodyPr/>
        <a:lstStyle/>
        <a:p>
          <a:endParaRPr lang="en-US"/>
        </a:p>
      </dgm:t>
    </dgm:pt>
    <dgm:pt modelId="{AE7C9B0A-1FBD-BE44-9D54-518A4A4E653A}">
      <dgm:prSet phldrT="[Text]"/>
      <dgm:spPr/>
      <dgm:t>
        <a:bodyPr/>
        <a:lstStyle/>
        <a:p>
          <a:r>
            <a:rPr lang="en-US" smtClean="0"/>
            <a:t>From Poses to Maps</a:t>
          </a:r>
          <a:endParaRPr lang="en-US" dirty="0" smtClean="0"/>
        </a:p>
      </dgm:t>
    </dgm:pt>
    <dgm:pt modelId="{46BFA719-9471-7345-A968-1DBE37F39267}" type="parTrans" cxnId="{D2AD2BA4-B192-354D-990D-C581257736F4}">
      <dgm:prSet/>
      <dgm:spPr/>
      <dgm:t>
        <a:bodyPr/>
        <a:lstStyle/>
        <a:p>
          <a:endParaRPr lang="en-US"/>
        </a:p>
      </dgm:t>
    </dgm:pt>
    <dgm:pt modelId="{3311507D-EC6D-4A4F-8922-03911129613C}" type="sibTrans" cxnId="{D2AD2BA4-B192-354D-990D-C581257736F4}">
      <dgm:prSet/>
      <dgm:spPr/>
      <dgm:t>
        <a:bodyPr/>
        <a:lstStyle/>
        <a:p>
          <a:endParaRPr lang="en-US"/>
        </a:p>
      </dgm:t>
    </dgm:pt>
    <dgm:pt modelId="{36169317-C715-3844-B911-B88FF94A4FCA}">
      <dgm:prSet phldrT="[Text]"/>
      <dgm:spPr/>
      <dgm:t>
        <a:bodyPr/>
        <a:lstStyle/>
        <a:p>
          <a:r>
            <a:rPr lang="en-US" smtClean="0"/>
            <a:t>Mapping with Junctions</a:t>
          </a:r>
          <a:endParaRPr lang="en-US" dirty="0" smtClean="0"/>
        </a:p>
      </dgm:t>
    </dgm:pt>
    <dgm:pt modelId="{084BC4AE-E372-A748-AAAA-6726D2BE9234}" type="parTrans" cxnId="{7917EFD4-6C61-714F-919F-754060C20C69}">
      <dgm:prSet/>
      <dgm:spPr/>
      <dgm:t>
        <a:bodyPr/>
        <a:lstStyle/>
        <a:p>
          <a:endParaRPr lang="en-US"/>
        </a:p>
      </dgm:t>
    </dgm:pt>
    <dgm:pt modelId="{88DE244B-1C2E-6246-8838-6F094D96E63C}" type="sibTrans" cxnId="{7917EFD4-6C61-714F-919F-754060C20C69}">
      <dgm:prSet/>
      <dgm:spPr/>
      <dgm:t>
        <a:bodyPr/>
        <a:lstStyle/>
        <a:p>
          <a:endParaRPr lang="en-US"/>
        </a:p>
      </dgm:t>
    </dgm:pt>
    <dgm:pt modelId="{C92B0578-686E-1A48-9403-99242F76AF86}">
      <dgm:prSet phldrT="[Text]"/>
      <dgm:spPr/>
      <dgm:t>
        <a:bodyPr/>
        <a:lstStyle/>
        <a:p>
          <a:r>
            <a:rPr lang="en-US" dirty="0" smtClean="0"/>
            <a:t>Probabilistic Mapping</a:t>
          </a:r>
        </a:p>
      </dgm:t>
    </dgm:pt>
    <dgm:pt modelId="{2E3B38E9-F78A-4244-B7E4-4CBCDA953B4C}" type="parTrans" cxnId="{50649FB0-34ED-0C43-9EAD-BC438804B66D}">
      <dgm:prSet/>
      <dgm:spPr/>
      <dgm:t>
        <a:bodyPr/>
        <a:lstStyle/>
        <a:p>
          <a:endParaRPr lang="en-US"/>
        </a:p>
      </dgm:t>
    </dgm:pt>
    <dgm:pt modelId="{DB6910A7-544F-254C-B48A-BEEE0E92D501}" type="sibTrans" cxnId="{50649FB0-34ED-0C43-9EAD-BC438804B66D}">
      <dgm:prSet/>
      <dgm:spPr/>
      <dgm:t>
        <a:bodyPr/>
        <a:lstStyle/>
        <a:p>
          <a:endParaRPr lang="en-US"/>
        </a:p>
      </dgm:t>
    </dgm:pt>
    <dgm:pt modelId="{6FA43F24-C9B9-7242-B72B-C2393B9395B8}" type="pres">
      <dgm:prSet presAssocID="{F8DC7BEB-DE00-2E4E-BE42-B6A178AE45FC}" presName="Name0" presStyleCnt="0">
        <dgm:presLayoutVars>
          <dgm:dir/>
          <dgm:animLvl val="lvl"/>
          <dgm:resizeHandles val="exact"/>
        </dgm:presLayoutVars>
      </dgm:prSet>
      <dgm:spPr/>
    </dgm:pt>
    <dgm:pt modelId="{CA1F9316-EBB9-2B46-B6A4-A110FF7D7DAF}" type="pres">
      <dgm:prSet presAssocID="{D3EB34C9-414D-8941-A36A-18D0E1189F3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2A69B4-E810-444C-83D5-438F1F1A896C}" type="pres">
      <dgm:prSet presAssocID="{9859DB6B-CE71-F24A-A5EF-92C594F2669E}" presName="parTxOnlySpace" presStyleCnt="0"/>
      <dgm:spPr/>
    </dgm:pt>
    <dgm:pt modelId="{E42927D8-99EC-E34D-B55F-66CC5F77F409}" type="pres">
      <dgm:prSet presAssocID="{6251CCEE-914C-374F-BB7A-A02400383F04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809511-0858-2845-AB5E-2B10960FDD73}" type="pres">
      <dgm:prSet presAssocID="{3C4BE3C8-5D85-6945-BD11-F3927A1ED928}" presName="parTxOnlySpace" presStyleCnt="0"/>
      <dgm:spPr/>
    </dgm:pt>
    <dgm:pt modelId="{2064B391-3FD2-BD49-A5C7-426A8D6ADF77}" type="pres">
      <dgm:prSet presAssocID="{B4149357-3888-1146-B49A-07E535E43D45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D90215-9FFC-274F-B3C5-72FFD3D3D6B0}" type="pres">
      <dgm:prSet presAssocID="{90A52008-B6D1-FE4A-AFA0-B962A83FCC08}" presName="parTxOnlySpace" presStyleCnt="0"/>
      <dgm:spPr/>
    </dgm:pt>
    <dgm:pt modelId="{132CFF45-B2B4-524D-A0BB-3CDD42DE0092}" type="pres">
      <dgm:prSet presAssocID="{670EE10C-11C1-9942-B619-7B29CA43A191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0310A4-3161-6D43-B3C5-6C575F240294}" type="pres">
      <dgm:prSet presAssocID="{71D5129E-A579-354B-AA1F-E70EE7DA1DF3}" presName="parTxOnlySpace" presStyleCnt="0"/>
      <dgm:spPr/>
    </dgm:pt>
    <dgm:pt modelId="{C152593A-EA90-3942-BB95-33BF4B57D0F8}" type="pres">
      <dgm:prSet presAssocID="{33DECCAD-3213-C44D-951A-D193BEDB3EE5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849A0E-A981-8B4E-9ED7-8EF8006CD1AC}" type="pres">
      <dgm:prSet presAssocID="{F8D8DB86-4E1B-EF4A-945A-39B05241B4E0}" presName="parTxOnlySpace" presStyleCnt="0"/>
      <dgm:spPr/>
    </dgm:pt>
    <dgm:pt modelId="{C75E8CA1-9B4E-3E49-B379-7B678FE43F40}" type="pres">
      <dgm:prSet presAssocID="{AE7C9B0A-1FBD-BE44-9D54-518A4A4E653A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527D9A-C422-504D-A79C-F6356C348D6F}" type="pres">
      <dgm:prSet presAssocID="{3311507D-EC6D-4A4F-8922-03911129613C}" presName="parTxOnlySpace" presStyleCnt="0"/>
      <dgm:spPr/>
    </dgm:pt>
    <dgm:pt modelId="{29E09AAF-2786-FA4B-8F88-38F9C7218568}" type="pres">
      <dgm:prSet presAssocID="{36169317-C715-3844-B911-B88FF94A4FC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546625-1FFB-CF48-97B4-F7E42DEFEBF7}" type="pres">
      <dgm:prSet presAssocID="{88DE244B-1C2E-6246-8838-6F094D96E63C}" presName="parTxOnlySpace" presStyleCnt="0"/>
      <dgm:spPr/>
    </dgm:pt>
    <dgm:pt modelId="{A0CFEBAF-5770-1C4F-8CFE-08D8C1B85CB1}" type="pres">
      <dgm:prSet presAssocID="{C92B0578-686E-1A48-9403-99242F76AF8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FCD441-632B-BD4B-B2C8-B13BBC053E23}" type="presOf" srcId="{AE7C9B0A-1FBD-BE44-9D54-518A4A4E653A}" destId="{C75E8CA1-9B4E-3E49-B379-7B678FE43F40}" srcOrd="0" destOrd="0" presId="urn:microsoft.com/office/officeart/2005/8/layout/chevron1"/>
    <dgm:cxn modelId="{50649FB0-34ED-0C43-9EAD-BC438804B66D}" srcId="{F8DC7BEB-DE00-2E4E-BE42-B6A178AE45FC}" destId="{C92B0578-686E-1A48-9403-99242F76AF86}" srcOrd="7" destOrd="0" parTransId="{2E3B38E9-F78A-4244-B7E4-4CBCDA953B4C}" sibTransId="{DB6910A7-544F-254C-B48A-BEEE0E92D501}"/>
    <dgm:cxn modelId="{AA4F7F64-5F34-C24D-A646-7614EAAE8FE5}" srcId="{F8DC7BEB-DE00-2E4E-BE42-B6A178AE45FC}" destId="{D3EB34C9-414D-8941-A36A-18D0E1189F3D}" srcOrd="0" destOrd="0" parTransId="{CBE3D33A-A76A-9B48-985E-D337F582BB5D}" sibTransId="{9859DB6B-CE71-F24A-A5EF-92C594F2669E}"/>
    <dgm:cxn modelId="{9901518E-2A92-1B4D-9B88-4808D107D918}" srcId="{F8DC7BEB-DE00-2E4E-BE42-B6A178AE45FC}" destId="{670EE10C-11C1-9942-B619-7B29CA43A191}" srcOrd="3" destOrd="0" parTransId="{8D533ACF-5CA8-C74F-A8E6-9DDF100A8404}" sibTransId="{71D5129E-A579-354B-AA1F-E70EE7DA1DF3}"/>
    <dgm:cxn modelId="{C5F9345D-2FD1-DD43-8D43-35637206185E}" type="presOf" srcId="{33DECCAD-3213-C44D-951A-D193BEDB3EE5}" destId="{C152593A-EA90-3942-BB95-33BF4B57D0F8}" srcOrd="0" destOrd="0" presId="urn:microsoft.com/office/officeart/2005/8/layout/chevron1"/>
    <dgm:cxn modelId="{EB1CFFE4-58ED-2240-B3F9-985FC0A0B509}" type="presOf" srcId="{C92B0578-686E-1A48-9403-99242F76AF86}" destId="{A0CFEBAF-5770-1C4F-8CFE-08D8C1B85CB1}" srcOrd="0" destOrd="0" presId="urn:microsoft.com/office/officeart/2005/8/layout/chevron1"/>
    <dgm:cxn modelId="{04FF0776-45A9-BC45-8A2A-1E16F7F8C2A6}" type="presOf" srcId="{F8DC7BEB-DE00-2E4E-BE42-B6A178AE45FC}" destId="{6FA43F24-C9B9-7242-B72B-C2393B9395B8}" srcOrd="0" destOrd="0" presId="urn:microsoft.com/office/officeart/2005/8/layout/chevron1"/>
    <dgm:cxn modelId="{7917EFD4-6C61-714F-919F-754060C20C69}" srcId="{F8DC7BEB-DE00-2E4E-BE42-B6A178AE45FC}" destId="{36169317-C715-3844-B911-B88FF94A4FCA}" srcOrd="6" destOrd="0" parTransId="{084BC4AE-E372-A748-AAAA-6726D2BE9234}" sibTransId="{88DE244B-1C2E-6246-8838-6F094D96E63C}"/>
    <dgm:cxn modelId="{60C3430E-8FF4-4E46-92F6-FEA59584D3C4}" type="presOf" srcId="{36169317-C715-3844-B911-B88FF94A4FCA}" destId="{29E09AAF-2786-FA4B-8F88-38F9C7218568}" srcOrd="0" destOrd="0" presId="urn:microsoft.com/office/officeart/2005/8/layout/chevron1"/>
    <dgm:cxn modelId="{F59298C9-B72F-7A4A-87EF-8F3346BE3CDD}" srcId="{F8DC7BEB-DE00-2E4E-BE42-B6A178AE45FC}" destId="{6251CCEE-914C-374F-BB7A-A02400383F04}" srcOrd="1" destOrd="0" parTransId="{2EF77C67-A970-D84E-84B8-6F04C3613AD8}" sibTransId="{3C4BE3C8-5D85-6945-BD11-F3927A1ED928}"/>
    <dgm:cxn modelId="{F7BFBF48-E8FC-2B4F-941F-C00F1247E457}" type="presOf" srcId="{6251CCEE-914C-374F-BB7A-A02400383F04}" destId="{E42927D8-99EC-E34D-B55F-66CC5F77F409}" srcOrd="0" destOrd="0" presId="urn:microsoft.com/office/officeart/2005/8/layout/chevron1"/>
    <dgm:cxn modelId="{0AC8B3E7-9A23-AA48-B400-3C95D13CD772}" type="presOf" srcId="{D3EB34C9-414D-8941-A36A-18D0E1189F3D}" destId="{CA1F9316-EBB9-2B46-B6A4-A110FF7D7DAF}" srcOrd="0" destOrd="0" presId="urn:microsoft.com/office/officeart/2005/8/layout/chevron1"/>
    <dgm:cxn modelId="{D2AD2BA4-B192-354D-990D-C581257736F4}" srcId="{F8DC7BEB-DE00-2E4E-BE42-B6A178AE45FC}" destId="{AE7C9B0A-1FBD-BE44-9D54-518A4A4E653A}" srcOrd="5" destOrd="0" parTransId="{46BFA719-9471-7345-A968-1DBE37F39267}" sibTransId="{3311507D-EC6D-4A4F-8922-03911129613C}"/>
    <dgm:cxn modelId="{E69EBC20-526B-744B-A301-5C43FB902924}" srcId="{F8DC7BEB-DE00-2E4E-BE42-B6A178AE45FC}" destId="{B4149357-3888-1146-B49A-07E535E43D45}" srcOrd="2" destOrd="0" parTransId="{7055137C-D457-5C43-BBAB-BFC907BFFA2C}" sibTransId="{90A52008-B6D1-FE4A-AFA0-B962A83FCC08}"/>
    <dgm:cxn modelId="{88A4284E-78AF-F545-BA45-09A35C7F4B49}" type="presOf" srcId="{B4149357-3888-1146-B49A-07E535E43D45}" destId="{2064B391-3FD2-BD49-A5C7-426A8D6ADF77}" srcOrd="0" destOrd="0" presId="urn:microsoft.com/office/officeart/2005/8/layout/chevron1"/>
    <dgm:cxn modelId="{64F55F5F-0A4B-474A-A693-EEFF58327380}" srcId="{F8DC7BEB-DE00-2E4E-BE42-B6A178AE45FC}" destId="{33DECCAD-3213-C44D-951A-D193BEDB3EE5}" srcOrd="4" destOrd="0" parTransId="{A1F1B020-104D-B843-AF7E-F35E8721725F}" sibTransId="{F8D8DB86-4E1B-EF4A-945A-39B05241B4E0}"/>
    <dgm:cxn modelId="{7BB3043C-112C-4248-9732-7DFC37260056}" type="presOf" srcId="{670EE10C-11C1-9942-B619-7B29CA43A191}" destId="{132CFF45-B2B4-524D-A0BB-3CDD42DE0092}" srcOrd="0" destOrd="0" presId="urn:microsoft.com/office/officeart/2005/8/layout/chevron1"/>
    <dgm:cxn modelId="{45756D12-0201-FA42-87A7-C238C2B7ABAD}" type="presParOf" srcId="{6FA43F24-C9B9-7242-B72B-C2393B9395B8}" destId="{CA1F9316-EBB9-2B46-B6A4-A110FF7D7DAF}" srcOrd="0" destOrd="0" presId="urn:microsoft.com/office/officeart/2005/8/layout/chevron1"/>
    <dgm:cxn modelId="{AAC2E354-3FE5-5742-BDB3-E63F8744380A}" type="presParOf" srcId="{6FA43F24-C9B9-7242-B72B-C2393B9395B8}" destId="{E42A69B4-E810-444C-83D5-438F1F1A896C}" srcOrd="1" destOrd="0" presId="urn:microsoft.com/office/officeart/2005/8/layout/chevron1"/>
    <dgm:cxn modelId="{9694154E-D21B-2D4D-A60B-BF27F01C66E8}" type="presParOf" srcId="{6FA43F24-C9B9-7242-B72B-C2393B9395B8}" destId="{E42927D8-99EC-E34D-B55F-66CC5F77F409}" srcOrd="2" destOrd="0" presId="urn:microsoft.com/office/officeart/2005/8/layout/chevron1"/>
    <dgm:cxn modelId="{FDC08A89-124B-EC4F-AD30-47AD98ADED89}" type="presParOf" srcId="{6FA43F24-C9B9-7242-B72B-C2393B9395B8}" destId="{F9809511-0858-2845-AB5E-2B10960FDD73}" srcOrd="3" destOrd="0" presId="urn:microsoft.com/office/officeart/2005/8/layout/chevron1"/>
    <dgm:cxn modelId="{D8FE74AF-BF17-4B46-B38F-F3C9457CA1B2}" type="presParOf" srcId="{6FA43F24-C9B9-7242-B72B-C2393B9395B8}" destId="{2064B391-3FD2-BD49-A5C7-426A8D6ADF77}" srcOrd="4" destOrd="0" presId="urn:microsoft.com/office/officeart/2005/8/layout/chevron1"/>
    <dgm:cxn modelId="{9EE329F9-A834-134A-AF44-9A22CC0F3BE3}" type="presParOf" srcId="{6FA43F24-C9B9-7242-B72B-C2393B9395B8}" destId="{5ED90215-9FFC-274F-B3C5-72FFD3D3D6B0}" srcOrd="5" destOrd="0" presId="urn:microsoft.com/office/officeart/2005/8/layout/chevron1"/>
    <dgm:cxn modelId="{6A99E13F-56DC-CD40-B034-CCCDFC0EDEF4}" type="presParOf" srcId="{6FA43F24-C9B9-7242-B72B-C2393B9395B8}" destId="{132CFF45-B2B4-524D-A0BB-3CDD42DE0092}" srcOrd="6" destOrd="0" presId="urn:microsoft.com/office/officeart/2005/8/layout/chevron1"/>
    <dgm:cxn modelId="{A88E3A60-FD86-C14C-B2AC-586B5567E3C9}" type="presParOf" srcId="{6FA43F24-C9B9-7242-B72B-C2393B9395B8}" destId="{5B0310A4-3161-6D43-B3C5-6C575F240294}" srcOrd="7" destOrd="0" presId="urn:microsoft.com/office/officeart/2005/8/layout/chevron1"/>
    <dgm:cxn modelId="{FC58F879-C781-FA44-8026-AE3A5D89BDB5}" type="presParOf" srcId="{6FA43F24-C9B9-7242-B72B-C2393B9395B8}" destId="{C152593A-EA90-3942-BB95-33BF4B57D0F8}" srcOrd="8" destOrd="0" presId="urn:microsoft.com/office/officeart/2005/8/layout/chevron1"/>
    <dgm:cxn modelId="{098EAD0D-3366-454F-8BC2-D58E5350EF96}" type="presParOf" srcId="{6FA43F24-C9B9-7242-B72B-C2393B9395B8}" destId="{C5849A0E-A981-8B4E-9ED7-8EF8006CD1AC}" srcOrd="9" destOrd="0" presId="urn:microsoft.com/office/officeart/2005/8/layout/chevron1"/>
    <dgm:cxn modelId="{ABBAE47B-5322-224D-AB30-B7C1E6099DAA}" type="presParOf" srcId="{6FA43F24-C9B9-7242-B72B-C2393B9395B8}" destId="{C75E8CA1-9B4E-3E49-B379-7B678FE43F40}" srcOrd="10" destOrd="0" presId="urn:microsoft.com/office/officeart/2005/8/layout/chevron1"/>
    <dgm:cxn modelId="{DCF51F84-8A11-4442-A843-2E93583DECC6}" type="presParOf" srcId="{6FA43F24-C9B9-7242-B72B-C2393B9395B8}" destId="{10527D9A-C422-504D-A79C-F6356C348D6F}" srcOrd="11" destOrd="0" presId="urn:microsoft.com/office/officeart/2005/8/layout/chevron1"/>
    <dgm:cxn modelId="{403145C5-5785-CC4E-B9B0-5211B1069D3F}" type="presParOf" srcId="{6FA43F24-C9B9-7242-B72B-C2393B9395B8}" destId="{29E09AAF-2786-FA4B-8F88-38F9C7218568}" srcOrd="12" destOrd="0" presId="urn:microsoft.com/office/officeart/2005/8/layout/chevron1"/>
    <dgm:cxn modelId="{8540984E-23EA-BD4A-819F-5EE9857AD0DF}" type="presParOf" srcId="{6FA43F24-C9B9-7242-B72B-C2393B9395B8}" destId="{16546625-1FFB-CF48-97B4-F7E42DEFEBF7}" srcOrd="13" destOrd="0" presId="urn:microsoft.com/office/officeart/2005/8/layout/chevron1"/>
    <dgm:cxn modelId="{0B92E366-BE68-7942-BF7F-9F0A7FA7C07E}" type="presParOf" srcId="{6FA43F24-C9B9-7242-B72B-C2393B9395B8}" destId="{A0CFEBAF-5770-1C4F-8CFE-08D8C1B85CB1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D14CFE-2D32-4848-9D1A-9D008F4CB5CC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0BAFB2-871F-8347-8081-194D9E014C70}">
      <dgm:prSet phldrT="[Text]"/>
      <dgm:spPr/>
      <dgm:t>
        <a:bodyPr/>
        <a:lstStyle/>
        <a:p>
          <a:r>
            <a:rPr lang="en-US" b="0" dirty="0" smtClean="0"/>
            <a:t>Search for Best Map</a:t>
          </a:r>
          <a:endParaRPr lang="en-US" dirty="0"/>
        </a:p>
      </dgm:t>
    </dgm:pt>
    <dgm:pt modelId="{8E5A075A-D30E-5345-8C8F-72D243E445E8}" type="parTrans" cxnId="{37970D7B-81A4-E04C-9D7E-E1C8B43A7194}">
      <dgm:prSet/>
      <dgm:spPr/>
      <dgm:t>
        <a:bodyPr/>
        <a:lstStyle/>
        <a:p>
          <a:endParaRPr lang="en-US"/>
        </a:p>
      </dgm:t>
    </dgm:pt>
    <dgm:pt modelId="{CA15EC60-5AFD-9C47-BD1A-708C5272E32C}" type="sibTrans" cxnId="{37970D7B-81A4-E04C-9D7E-E1C8B43A7194}">
      <dgm:prSet/>
      <dgm:spPr/>
      <dgm:t>
        <a:bodyPr/>
        <a:lstStyle/>
        <a:p>
          <a:endParaRPr lang="en-US"/>
        </a:p>
      </dgm:t>
    </dgm:pt>
    <dgm:pt modelId="{975E1362-2B61-854B-9656-0FDBB400FF7A}">
      <dgm:prSet phldrT="[Text]"/>
      <dgm:spPr/>
      <dgm:t>
        <a:bodyPr/>
        <a:lstStyle/>
        <a:p>
          <a:r>
            <a:rPr lang="en-US" dirty="0" smtClean="0"/>
            <a:t>Junctions</a:t>
          </a:r>
          <a:endParaRPr lang="en-US" dirty="0"/>
        </a:p>
      </dgm:t>
    </dgm:pt>
    <dgm:pt modelId="{0A74B52A-1C7E-6843-80D0-74C7B5092AB8}" type="parTrans" cxnId="{93E5257B-E9F2-F04B-971C-9CE77B745BE1}">
      <dgm:prSet/>
      <dgm:spPr/>
      <dgm:t>
        <a:bodyPr/>
        <a:lstStyle/>
        <a:p>
          <a:endParaRPr lang="en-US"/>
        </a:p>
      </dgm:t>
    </dgm:pt>
    <dgm:pt modelId="{7A87B591-48A5-FB4E-8F94-54F10FF81C25}" type="sibTrans" cxnId="{93E5257B-E9F2-F04B-971C-9CE77B745BE1}">
      <dgm:prSet/>
      <dgm:spPr/>
      <dgm:t>
        <a:bodyPr/>
        <a:lstStyle/>
        <a:p>
          <a:endParaRPr lang="en-US"/>
        </a:p>
      </dgm:t>
    </dgm:pt>
    <dgm:pt modelId="{DE8D377F-0B8E-0D4F-8BA0-35F2A16BFF9B}">
      <dgm:prSet phldrT="[Text]"/>
      <dgm:spPr/>
      <dgm:t>
        <a:bodyPr/>
        <a:lstStyle/>
        <a:p>
          <a:r>
            <a:rPr lang="en-US" dirty="0" smtClean="0"/>
            <a:t>Build Maps</a:t>
          </a:r>
          <a:endParaRPr lang="en-US" dirty="0"/>
        </a:p>
      </dgm:t>
    </dgm:pt>
    <dgm:pt modelId="{7ADF5A65-9188-324C-B702-18EFEEECB88F}" type="parTrans" cxnId="{A8B727AB-B6E7-8E4C-9DD4-34E5C051E554}">
      <dgm:prSet/>
      <dgm:spPr/>
      <dgm:t>
        <a:bodyPr/>
        <a:lstStyle/>
        <a:p>
          <a:endParaRPr lang="en-US"/>
        </a:p>
      </dgm:t>
    </dgm:pt>
    <dgm:pt modelId="{FF5F4B25-F1E5-0541-97DF-01A12AC448B6}" type="sibTrans" cxnId="{A8B727AB-B6E7-8E4C-9DD4-34E5C051E554}">
      <dgm:prSet/>
      <dgm:spPr/>
      <dgm:t>
        <a:bodyPr/>
        <a:lstStyle/>
        <a:p>
          <a:endParaRPr lang="en-US"/>
        </a:p>
      </dgm:t>
    </dgm:pt>
    <dgm:pt modelId="{956600E6-C764-4843-B544-DE3C240F0340}">
      <dgm:prSet phldrT="[Text]"/>
      <dgm:spPr/>
      <dgm:t>
        <a:bodyPr/>
        <a:lstStyle/>
        <a:p>
          <a:r>
            <a:rPr lang="en-US" dirty="0" smtClean="0"/>
            <a:t>Control</a:t>
          </a:r>
          <a:endParaRPr lang="en-US" dirty="0"/>
        </a:p>
      </dgm:t>
    </dgm:pt>
    <dgm:pt modelId="{9B60D8DA-FE7A-3C47-86A1-38DF17E72AE0}" type="parTrans" cxnId="{32305E41-B23D-7C4E-AF5E-01D31B75D978}">
      <dgm:prSet/>
      <dgm:spPr/>
      <dgm:t>
        <a:bodyPr/>
        <a:lstStyle/>
        <a:p>
          <a:endParaRPr lang="en-US"/>
        </a:p>
      </dgm:t>
    </dgm:pt>
    <dgm:pt modelId="{CD0B085B-2229-0947-A0B0-C7C31A2C37BA}" type="sibTrans" cxnId="{32305E41-B23D-7C4E-AF5E-01D31B75D978}">
      <dgm:prSet/>
      <dgm:spPr/>
      <dgm:t>
        <a:bodyPr/>
        <a:lstStyle/>
        <a:p>
          <a:endParaRPr lang="en-US"/>
        </a:p>
      </dgm:t>
    </dgm:pt>
    <dgm:pt modelId="{8F0A2928-0EC4-CD4D-94F1-ACDB555957C0}">
      <dgm:prSet phldrT="[Text]"/>
      <dgm:spPr/>
      <dgm:t>
        <a:bodyPr/>
        <a:lstStyle/>
        <a:p>
          <a:r>
            <a:rPr lang="en-US" dirty="0" smtClean="0"/>
            <a:t>Robot Frame</a:t>
          </a:r>
          <a:endParaRPr lang="en-US" dirty="0"/>
        </a:p>
      </dgm:t>
    </dgm:pt>
    <dgm:pt modelId="{FB7C224A-9BB9-0E40-A6EC-D644DE813DB2}" type="parTrans" cxnId="{F8AF1DFF-F021-EB4F-89F6-84B4E15A7BAA}">
      <dgm:prSet/>
      <dgm:spPr/>
      <dgm:t>
        <a:bodyPr/>
        <a:lstStyle/>
        <a:p>
          <a:endParaRPr lang="en-US"/>
        </a:p>
      </dgm:t>
    </dgm:pt>
    <dgm:pt modelId="{E3770479-4311-4541-928A-7E63CE7FE75E}" type="sibTrans" cxnId="{F8AF1DFF-F021-EB4F-89F6-84B4E15A7BAA}">
      <dgm:prSet/>
      <dgm:spPr/>
      <dgm:t>
        <a:bodyPr/>
        <a:lstStyle/>
        <a:p>
          <a:endParaRPr lang="en-US"/>
        </a:p>
      </dgm:t>
    </dgm:pt>
    <dgm:pt modelId="{60344F78-5DF2-BD47-B9DD-C67B4482601C}">
      <dgm:prSet phldrT="[Text]"/>
      <dgm:spPr/>
      <dgm:t>
        <a:bodyPr/>
        <a:lstStyle/>
        <a:p>
          <a:r>
            <a:rPr lang="en-US" dirty="0" smtClean="0"/>
            <a:t>Features</a:t>
          </a:r>
          <a:endParaRPr lang="en-US" dirty="0"/>
        </a:p>
      </dgm:t>
    </dgm:pt>
    <dgm:pt modelId="{7C296F22-071D-AA42-A4E2-F87A193401F2}" type="parTrans" cxnId="{E8C62D53-EC33-994A-81BE-AA4BF53B1778}">
      <dgm:prSet/>
      <dgm:spPr/>
      <dgm:t>
        <a:bodyPr/>
        <a:lstStyle/>
        <a:p>
          <a:endParaRPr lang="en-US"/>
        </a:p>
      </dgm:t>
    </dgm:pt>
    <dgm:pt modelId="{99DF7AA4-42D7-E345-8269-B8F8584BF446}" type="sibTrans" cxnId="{E8C62D53-EC33-994A-81BE-AA4BF53B1778}">
      <dgm:prSet/>
      <dgm:spPr/>
      <dgm:t>
        <a:bodyPr/>
        <a:lstStyle/>
        <a:p>
          <a:endParaRPr lang="en-US"/>
        </a:p>
      </dgm:t>
    </dgm:pt>
    <dgm:pt modelId="{54173272-6578-9148-8974-49D92A004938}">
      <dgm:prSet phldrT="[Text]"/>
      <dgm:spPr/>
      <dgm:t>
        <a:bodyPr/>
        <a:lstStyle/>
        <a:p>
          <a:r>
            <a:rPr lang="en-US" b="1" dirty="0" smtClean="0"/>
            <a:t>Sensing</a:t>
          </a:r>
          <a:endParaRPr lang="en-US" b="1" dirty="0"/>
        </a:p>
      </dgm:t>
    </dgm:pt>
    <dgm:pt modelId="{E79644B3-F670-E341-9285-AA596F7F83C5}" type="parTrans" cxnId="{086D068F-47DA-0543-A5BB-355B26AE5AD7}">
      <dgm:prSet/>
      <dgm:spPr/>
      <dgm:t>
        <a:bodyPr/>
        <a:lstStyle/>
        <a:p>
          <a:endParaRPr lang="en-US"/>
        </a:p>
      </dgm:t>
    </dgm:pt>
    <dgm:pt modelId="{3ACB25CB-1388-1141-8598-277575518070}" type="sibTrans" cxnId="{086D068F-47DA-0543-A5BB-355B26AE5AD7}">
      <dgm:prSet/>
      <dgm:spPr/>
      <dgm:t>
        <a:bodyPr/>
        <a:lstStyle/>
        <a:p>
          <a:endParaRPr lang="en-US"/>
        </a:p>
      </dgm:t>
    </dgm:pt>
    <dgm:pt modelId="{6E1CCB9B-68C6-2943-8920-38C45DD4B233}" type="pres">
      <dgm:prSet presAssocID="{39D14CFE-2D32-4848-9D1A-9D008F4CB5C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3D77759-364F-7E49-8BFC-BD6F53773981}" type="pres">
      <dgm:prSet presAssocID="{F30BAFB2-871F-8347-8081-194D9E014C70}" presName="hierRoot1" presStyleCnt="0"/>
      <dgm:spPr/>
    </dgm:pt>
    <dgm:pt modelId="{ADDA8489-E4F0-2C49-86F0-39D652D9C316}" type="pres">
      <dgm:prSet presAssocID="{F30BAFB2-871F-8347-8081-194D9E014C70}" presName="composite" presStyleCnt="0"/>
      <dgm:spPr/>
    </dgm:pt>
    <dgm:pt modelId="{BB77D615-EB52-A74A-AA73-7F6FDADAB330}" type="pres">
      <dgm:prSet presAssocID="{F30BAFB2-871F-8347-8081-194D9E014C70}" presName="background" presStyleLbl="node0" presStyleIdx="0" presStyleCnt="1"/>
      <dgm:spPr/>
    </dgm:pt>
    <dgm:pt modelId="{75B32DBD-BD10-DF42-8435-B79C96C6DF7B}" type="pres">
      <dgm:prSet presAssocID="{F30BAFB2-871F-8347-8081-194D9E014C70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D9D9E5-7842-524F-9DCF-D2A0A61793FA}" type="pres">
      <dgm:prSet presAssocID="{F30BAFB2-871F-8347-8081-194D9E014C70}" presName="hierChild2" presStyleCnt="0"/>
      <dgm:spPr/>
    </dgm:pt>
    <dgm:pt modelId="{D16C7CB6-7EBF-214D-A772-46789523E24F}" type="pres">
      <dgm:prSet presAssocID="{0A74B52A-1C7E-6843-80D0-74C7B5092AB8}" presName="Name10" presStyleLbl="parChTrans1D2" presStyleIdx="0" presStyleCnt="1"/>
      <dgm:spPr/>
      <dgm:t>
        <a:bodyPr/>
        <a:lstStyle/>
        <a:p>
          <a:endParaRPr lang="en-US"/>
        </a:p>
      </dgm:t>
    </dgm:pt>
    <dgm:pt modelId="{454C01C5-70F3-6B41-925A-3DEBDE1B3A24}" type="pres">
      <dgm:prSet presAssocID="{975E1362-2B61-854B-9656-0FDBB400FF7A}" presName="hierRoot2" presStyleCnt="0"/>
      <dgm:spPr/>
    </dgm:pt>
    <dgm:pt modelId="{2DDC236C-CF34-8846-859A-00A64DB6BBCA}" type="pres">
      <dgm:prSet presAssocID="{975E1362-2B61-854B-9656-0FDBB400FF7A}" presName="composite2" presStyleCnt="0"/>
      <dgm:spPr/>
    </dgm:pt>
    <dgm:pt modelId="{50BA1362-C13E-6442-85FA-40C5920A05ED}" type="pres">
      <dgm:prSet presAssocID="{975E1362-2B61-854B-9656-0FDBB400FF7A}" presName="background2" presStyleLbl="node2" presStyleIdx="0" presStyleCnt="1"/>
      <dgm:spPr/>
    </dgm:pt>
    <dgm:pt modelId="{3AFBF6C7-1F01-D543-B6BD-67860800DC14}" type="pres">
      <dgm:prSet presAssocID="{975E1362-2B61-854B-9656-0FDBB400FF7A}" presName="text2" presStyleLbl="fgAcc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43954A-DC44-FE41-B08B-2DB8C6224982}" type="pres">
      <dgm:prSet presAssocID="{975E1362-2B61-854B-9656-0FDBB400FF7A}" presName="hierChild3" presStyleCnt="0"/>
      <dgm:spPr/>
    </dgm:pt>
    <dgm:pt modelId="{9644C10A-5F3F-8343-BF91-387FEB6F918A}" type="pres">
      <dgm:prSet presAssocID="{7ADF5A65-9188-324C-B702-18EFEEECB88F}" presName="Name17" presStyleLbl="parChTrans1D3" presStyleIdx="0" presStyleCnt="1"/>
      <dgm:spPr/>
      <dgm:t>
        <a:bodyPr/>
        <a:lstStyle/>
        <a:p>
          <a:endParaRPr lang="en-US"/>
        </a:p>
      </dgm:t>
    </dgm:pt>
    <dgm:pt modelId="{F6CD108D-EA7F-BA47-8019-EA55F9B1435A}" type="pres">
      <dgm:prSet presAssocID="{DE8D377F-0B8E-0D4F-8BA0-35F2A16BFF9B}" presName="hierRoot3" presStyleCnt="0"/>
      <dgm:spPr/>
    </dgm:pt>
    <dgm:pt modelId="{36D3C0C2-DC38-3A4E-B6DB-84E5011D771F}" type="pres">
      <dgm:prSet presAssocID="{DE8D377F-0B8E-0D4F-8BA0-35F2A16BFF9B}" presName="composite3" presStyleCnt="0"/>
      <dgm:spPr/>
    </dgm:pt>
    <dgm:pt modelId="{BC004AE3-F5C1-9046-94DE-B356BC0A0A28}" type="pres">
      <dgm:prSet presAssocID="{DE8D377F-0B8E-0D4F-8BA0-35F2A16BFF9B}" presName="background3" presStyleLbl="node3" presStyleIdx="0" presStyleCnt="1"/>
      <dgm:spPr/>
    </dgm:pt>
    <dgm:pt modelId="{224C3AD0-8DB5-BB40-BECA-76301FFF7AE3}" type="pres">
      <dgm:prSet presAssocID="{DE8D377F-0B8E-0D4F-8BA0-35F2A16BFF9B}" presName="text3" presStyleLbl="fgAcc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8B982A-3BC4-F648-87D1-7FF68068937C}" type="pres">
      <dgm:prSet presAssocID="{DE8D377F-0B8E-0D4F-8BA0-35F2A16BFF9B}" presName="hierChild4" presStyleCnt="0"/>
      <dgm:spPr/>
    </dgm:pt>
    <dgm:pt modelId="{02A00D76-0241-F444-8796-92A8478ABB99}" type="pres">
      <dgm:prSet presAssocID="{7C296F22-071D-AA42-A4E2-F87A193401F2}" presName="Name23" presStyleLbl="parChTrans1D4" presStyleIdx="0" presStyleCnt="4"/>
      <dgm:spPr/>
      <dgm:t>
        <a:bodyPr/>
        <a:lstStyle/>
        <a:p>
          <a:endParaRPr lang="en-US"/>
        </a:p>
      </dgm:t>
    </dgm:pt>
    <dgm:pt modelId="{FAA15965-ED2B-3F4E-860C-E58BDB0D4DC8}" type="pres">
      <dgm:prSet presAssocID="{60344F78-5DF2-BD47-B9DD-C67B4482601C}" presName="hierRoot4" presStyleCnt="0"/>
      <dgm:spPr/>
    </dgm:pt>
    <dgm:pt modelId="{BAAD4CD9-1AA4-874E-B343-382B0BB0CC07}" type="pres">
      <dgm:prSet presAssocID="{60344F78-5DF2-BD47-B9DD-C67B4482601C}" presName="composite4" presStyleCnt="0"/>
      <dgm:spPr/>
    </dgm:pt>
    <dgm:pt modelId="{6B425998-E9D2-4E4B-A17E-5F6DC71DFA85}" type="pres">
      <dgm:prSet presAssocID="{60344F78-5DF2-BD47-B9DD-C67B4482601C}" presName="background4" presStyleLbl="node4" presStyleIdx="0" presStyleCnt="4"/>
      <dgm:spPr/>
    </dgm:pt>
    <dgm:pt modelId="{FEDE26AC-3DDE-F243-91F8-00EF8C785C70}" type="pres">
      <dgm:prSet presAssocID="{60344F78-5DF2-BD47-B9DD-C67B4482601C}" presName="text4" presStyleLbl="fgAcc4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1B5EE4-05B9-B54D-A83C-DC63BC1CFF60}" type="pres">
      <dgm:prSet presAssocID="{60344F78-5DF2-BD47-B9DD-C67B4482601C}" presName="hierChild5" presStyleCnt="0"/>
      <dgm:spPr/>
    </dgm:pt>
    <dgm:pt modelId="{55FE0F1E-2A51-0444-A02C-544E53641425}" type="pres">
      <dgm:prSet presAssocID="{E79644B3-F670-E341-9285-AA596F7F83C5}" presName="Name23" presStyleLbl="parChTrans1D4" presStyleIdx="1" presStyleCnt="4"/>
      <dgm:spPr/>
      <dgm:t>
        <a:bodyPr/>
        <a:lstStyle/>
        <a:p>
          <a:endParaRPr lang="en-US"/>
        </a:p>
      </dgm:t>
    </dgm:pt>
    <dgm:pt modelId="{924F8461-3507-0D43-BD3C-70F78A7A8A95}" type="pres">
      <dgm:prSet presAssocID="{54173272-6578-9148-8974-49D92A004938}" presName="hierRoot4" presStyleCnt="0"/>
      <dgm:spPr/>
    </dgm:pt>
    <dgm:pt modelId="{D0416B8E-BC2A-404E-B49B-4B5FC8A2A59C}" type="pres">
      <dgm:prSet presAssocID="{54173272-6578-9148-8974-49D92A004938}" presName="composite4" presStyleCnt="0"/>
      <dgm:spPr/>
    </dgm:pt>
    <dgm:pt modelId="{8BB558BF-16B4-CB4D-9BE4-90BAD59808BD}" type="pres">
      <dgm:prSet presAssocID="{54173272-6578-9148-8974-49D92A004938}" presName="background4" presStyleLbl="node4" presStyleIdx="1" presStyleCnt="4"/>
      <dgm:spPr/>
    </dgm:pt>
    <dgm:pt modelId="{E5EEDA54-7A83-6940-8D0D-D8EA21A30E05}" type="pres">
      <dgm:prSet presAssocID="{54173272-6578-9148-8974-49D92A004938}" presName="text4" presStyleLbl="fgAcc4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2C0DC0-045E-9C4B-A96F-75D2912BE657}" type="pres">
      <dgm:prSet presAssocID="{54173272-6578-9148-8974-49D92A004938}" presName="hierChild5" presStyleCnt="0"/>
      <dgm:spPr/>
    </dgm:pt>
    <dgm:pt modelId="{36D85893-951F-A741-B102-1707025EF377}" type="pres">
      <dgm:prSet presAssocID="{9B60D8DA-FE7A-3C47-86A1-38DF17E72AE0}" presName="Name23" presStyleLbl="parChTrans1D4" presStyleIdx="2" presStyleCnt="4"/>
      <dgm:spPr/>
      <dgm:t>
        <a:bodyPr/>
        <a:lstStyle/>
        <a:p>
          <a:endParaRPr lang="en-US"/>
        </a:p>
      </dgm:t>
    </dgm:pt>
    <dgm:pt modelId="{D71DD82D-54B3-DF47-91A3-47089B098F77}" type="pres">
      <dgm:prSet presAssocID="{956600E6-C764-4843-B544-DE3C240F0340}" presName="hierRoot4" presStyleCnt="0"/>
      <dgm:spPr/>
    </dgm:pt>
    <dgm:pt modelId="{2117884E-28A9-1F43-A998-7F575FB56AEB}" type="pres">
      <dgm:prSet presAssocID="{956600E6-C764-4843-B544-DE3C240F0340}" presName="composite4" presStyleCnt="0"/>
      <dgm:spPr/>
    </dgm:pt>
    <dgm:pt modelId="{5EB4A32D-039A-CC46-9BAE-83F4B59152A8}" type="pres">
      <dgm:prSet presAssocID="{956600E6-C764-4843-B544-DE3C240F0340}" presName="background4" presStyleLbl="node4" presStyleIdx="2" presStyleCnt="4"/>
      <dgm:spPr/>
    </dgm:pt>
    <dgm:pt modelId="{61DA9EC3-8FB0-A344-A784-7A6DBA12646C}" type="pres">
      <dgm:prSet presAssocID="{956600E6-C764-4843-B544-DE3C240F0340}" presName="text4" presStyleLbl="fgAcc4" presStyleIdx="2" presStyleCnt="4" custLinFactY="47840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0ECAF0-9877-D94B-9659-AF2E97DE3839}" type="pres">
      <dgm:prSet presAssocID="{956600E6-C764-4843-B544-DE3C240F0340}" presName="hierChild5" presStyleCnt="0"/>
      <dgm:spPr/>
    </dgm:pt>
    <dgm:pt modelId="{561ABBF9-65E6-924F-8685-8BD125710A92}" type="pres">
      <dgm:prSet presAssocID="{FB7C224A-9BB9-0E40-A6EC-D644DE813DB2}" presName="Name23" presStyleLbl="parChTrans1D4" presStyleIdx="3" presStyleCnt="4"/>
      <dgm:spPr/>
      <dgm:t>
        <a:bodyPr/>
        <a:lstStyle/>
        <a:p>
          <a:endParaRPr lang="en-US"/>
        </a:p>
      </dgm:t>
    </dgm:pt>
    <dgm:pt modelId="{4E1875D7-B805-B643-88CE-EEBFCED15A26}" type="pres">
      <dgm:prSet presAssocID="{8F0A2928-0EC4-CD4D-94F1-ACDB555957C0}" presName="hierRoot4" presStyleCnt="0"/>
      <dgm:spPr/>
    </dgm:pt>
    <dgm:pt modelId="{7828FD1F-F807-0449-8AFA-BFE256DD79F8}" type="pres">
      <dgm:prSet presAssocID="{8F0A2928-0EC4-CD4D-94F1-ACDB555957C0}" presName="composite4" presStyleCnt="0"/>
      <dgm:spPr/>
    </dgm:pt>
    <dgm:pt modelId="{48D053CA-D771-6248-A187-8836554D52AF}" type="pres">
      <dgm:prSet presAssocID="{8F0A2928-0EC4-CD4D-94F1-ACDB555957C0}" presName="background4" presStyleLbl="node4" presStyleIdx="3" presStyleCnt="4"/>
      <dgm:spPr/>
    </dgm:pt>
    <dgm:pt modelId="{A28CBC78-E8C4-B44D-B4EC-D5E813A3B63D}" type="pres">
      <dgm:prSet presAssocID="{8F0A2928-0EC4-CD4D-94F1-ACDB555957C0}" presName="text4" presStyleLbl="fgAcc4" presStyleIdx="3" presStyleCnt="4" custLinFactY="48107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0FD369-A159-734B-8D85-874BB935C00A}" type="pres">
      <dgm:prSet presAssocID="{8F0A2928-0EC4-CD4D-94F1-ACDB555957C0}" presName="hierChild5" presStyleCnt="0"/>
      <dgm:spPr/>
    </dgm:pt>
  </dgm:ptLst>
  <dgm:cxnLst>
    <dgm:cxn modelId="{A8B727AB-B6E7-8E4C-9DD4-34E5C051E554}" srcId="{975E1362-2B61-854B-9656-0FDBB400FF7A}" destId="{DE8D377F-0B8E-0D4F-8BA0-35F2A16BFF9B}" srcOrd="0" destOrd="0" parTransId="{7ADF5A65-9188-324C-B702-18EFEEECB88F}" sibTransId="{FF5F4B25-F1E5-0541-97DF-01A12AC448B6}"/>
    <dgm:cxn modelId="{9EEDA855-C6D9-4043-85D8-569775CA2AB0}" type="presOf" srcId="{7ADF5A65-9188-324C-B702-18EFEEECB88F}" destId="{9644C10A-5F3F-8343-BF91-387FEB6F918A}" srcOrd="0" destOrd="0" presId="urn:microsoft.com/office/officeart/2005/8/layout/hierarchy1"/>
    <dgm:cxn modelId="{99EDBD2B-AA43-6544-ABCB-0C42CCE06F9C}" type="presOf" srcId="{9B60D8DA-FE7A-3C47-86A1-38DF17E72AE0}" destId="{36D85893-951F-A741-B102-1707025EF377}" srcOrd="0" destOrd="0" presId="urn:microsoft.com/office/officeart/2005/8/layout/hierarchy1"/>
    <dgm:cxn modelId="{BB7B97C2-CABE-0B49-820C-8EC459845906}" type="presOf" srcId="{DE8D377F-0B8E-0D4F-8BA0-35F2A16BFF9B}" destId="{224C3AD0-8DB5-BB40-BECA-76301FFF7AE3}" srcOrd="0" destOrd="0" presId="urn:microsoft.com/office/officeart/2005/8/layout/hierarchy1"/>
    <dgm:cxn modelId="{F8AF1DFF-F021-EB4F-89F6-84B4E15A7BAA}" srcId="{DE8D377F-0B8E-0D4F-8BA0-35F2A16BFF9B}" destId="{8F0A2928-0EC4-CD4D-94F1-ACDB555957C0}" srcOrd="2" destOrd="0" parTransId="{FB7C224A-9BB9-0E40-A6EC-D644DE813DB2}" sibTransId="{E3770479-4311-4541-928A-7E63CE7FE75E}"/>
    <dgm:cxn modelId="{D98FAD4E-4589-A145-A349-CB0615B6243D}" type="presOf" srcId="{F30BAFB2-871F-8347-8081-194D9E014C70}" destId="{75B32DBD-BD10-DF42-8435-B79C96C6DF7B}" srcOrd="0" destOrd="0" presId="urn:microsoft.com/office/officeart/2005/8/layout/hierarchy1"/>
    <dgm:cxn modelId="{492E804F-0BDB-2E43-ABF6-B06E586B0F11}" type="presOf" srcId="{8F0A2928-0EC4-CD4D-94F1-ACDB555957C0}" destId="{A28CBC78-E8C4-B44D-B4EC-D5E813A3B63D}" srcOrd="0" destOrd="0" presId="urn:microsoft.com/office/officeart/2005/8/layout/hierarchy1"/>
    <dgm:cxn modelId="{4F3372FB-B410-4148-8F76-279F7AB0A84C}" type="presOf" srcId="{E79644B3-F670-E341-9285-AA596F7F83C5}" destId="{55FE0F1E-2A51-0444-A02C-544E53641425}" srcOrd="0" destOrd="0" presId="urn:microsoft.com/office/officeart/2005/8/layout/hierarchy1"/>
    <dgm:cxn modelId="{E8C62D53-EC33-994A-81BE-AA4BF53B1778}" srcId="{DE8D377F-0B8E-0D4F-8BA0-35F2A16BFF9B}" destId="{60344F78-5DF2-BD47-B9DD-C67B4482601C}" srcOrd="0" destOrd="0" parTransId="{7C296F22-071D-AA42-A4E2-F87A193401F2}" sibTransId="{99DF7AA4-42D7-E345-8269-B8F8584BF446}"/>
    <dgm:cxn modelId="{F7A23E52-6EAC-FC4B-8DF2-16ACE1AC2D05}" type="presOf" srcId="{54173272-6578-9148-8974-49D92A004938}" destId="{E5EEDA54-7A83-6940-8D0D-D8EA21A30E05}" srcOrd="0" destOrd="0" presId="urn:microsoft.com/office/officeart/2005/8/layout/hierarchy1"/>
    <dgm:cxn modelId="{62DC1CE0-B9BF-E54F-BA06-839AEF8EBAF0}" type="presOf" srcId="{0A74B52A-1C7E-6843-80D0-74C7B5092AB8}" destId="{D16C7CB6-7EBF-214D-A772-46789523E24F}" srcOrd="0" destOrd="0" presId="urn:microsoft.com/office/officeart/2005/8/layout/hierarchy1"/>
    <dgm:cxn modelId="{A80816B7-3F87-CC40-9029-F9F9C9F847BC}" type="presOf" srcId="{39D14CFE-2D32-4848-9D1A-9D008F4CB5CC}" destId="{6E1CCB9B-68C6-2943-8920-38C45DD4B233}" srcOrd="0" destOrd="0" presId="urn:microsoft.com/office/officeart/2005/8/layout/hierarchy1"/>
    <dgm:cxn modelId="{57C67D64-3F43-6546-9A22-C8C963BEB6D3}" type="presOf" srcId="{956600E6-C764-4843-B544-DE3C240F0340}" destId="{61DA9EC3-8FB0-A344-A784-7A6DBA12646C}" srcOrd="0" destOrd="0" presId="urn:microsoft.com/office/officeart/2005/8/layout/hierarchy1"/>
    <dgm:cxn modelId="{32305E41-B23D-7C4E-AF5E-01D31B75D978}" srcId="{DE8D377F-0B8E-0D4F-8BA0-35F2A16BFF9B}" destId="{956600E6-C764-4843-B544-DE3C240F0340}" srcOrd="1" destOrd="0" parTransId="{9B60D8DA-FE7A-3C47-86A1-38DF17E72AE0}" sibTransId="{CD0B085B-2229-0947-A0B0-C7C31A2C37BA}"/>
    <dgm:cxn modelId="{A5D20009-40D3-FC47-A2D5-BA775FE2C9C3}" type="presOf" srcId="{FB7C224A-9BB9-0E40-A6EC-D644DE813DB2}" destId="{561ABBF9-65E6-924F-8685-8BD125710A92}" srcOrd="0" destOrd="0" presId="urn:microsoft.com/office/officeart/2005/8/layout/hierarchy1"/>
    <dgm:cxn modelId="{086D068F-47DA-0543-A5BB-355B26AE5AD7}" srcId="{60344F78-5DF2-BD47-B9DD-C67B4482601C}" destId="{54173272-6578-9148-8974-49D92A004938}" srcOrd="0" destOrd="0" parTransId="{E79644B3-F670-E341-9285-AA596F7F83C5}" sibTransId="{3ACB25CB-1388-1141-8598-277575518070}"/>
    <dgm:cxn modelId="{E64C0223-E995-9347-9048-281E9FAB2E5B}" type="presOf" srcId="{7C296F22-071D-AA42-A4E2-F87A193401F2}" destId="{02A00D76-0241-F444-8796-92A8478ABB99}" srcOrd="0" destOrd="0" presId="urn:microsoft.com/office/officeart/2005/8/layout/hierarchy1"/>
    <dgm:cxn modelId="{0EA52547-70AA-1A4A-ABFA-1164B2C5CF1F}" type="presOf" srcId="{975E1362-2B61-854B-9656-0FDBB400FF7A}" destId="{3AFBF6C7-1F01-D543-B6BD-67860800DC14}" srcOrd="0" destOrd="0" presId="urn:microsoft.com/office/officeart/2005/8/layout/hierarchy1"/>
    <dgm:cxn modelId="{93E5257B-E9F2-F04B-971C-9CE77B745BE1}" srcId="{F30BAFB2-871F-8347-8081-194D9E014C70}" destId="{975E1362-2B61-854B-9656-0FDBB400FF7A}" srcOrd="0" destOrd="0" parTransId="{0A74B52A-1C7E-6843-80D0-74C7B5092AB8}" sibTransId="{7A87B591-48A5-FB4E-8F94-54F10FF81C25}"/>
    <dgm:cxn modelId="{37970D7B-81A4-E04C-9D7E-E1C8B43A7194}" srcId="{39D14CFE-2D32-4848-9D1A-9D008F4CB5CC}" destId="{F30BAFB2-871F-8347-8081-194D9E014C70}" srcOrd="0" destOrd="0" parTransId="{8E5A075A-D30E-5345-8C8F-72D243E445E8}" sibTransId="{CA15EC60-5AFD-9C47-BD1A-708C5272E32C}"/>
    <dgm:cxn modelId="{0BB531BE-F8F1-7B4F-912D-6C177A4EECC1}" type="presOf" srcId="{60344F78-5DF2-BD47-B9DD-C67B4482601C}" destId="{FEDE26AC-3DDE-F243-91F8-00EF8C785C70}" srcOrd="0" destOrd="0" presId="urn:microsoft.com/office/officeart/2005/8/layout/hierarchy1"/>
    <dgm:cxn modelId="{B528AB73-CC39-0F40-B188-4AC03395F585}" type="presParOf" srcId="{6E1CCB9B-68C6-2943-8920-38C45DD4B233}" destId="{83D77759-364F-7E49-8BFC-BD6F53773981}" srcOrd="0" destOrd="0" presId="urn:microsoft.com/office/officeart/2005/8/layout/hierarchy1"/>
    <dgm:cxn modelId="{63BD645A-7D54-C04A-B538-A6226BD475AE}" type="presParOf" srcId="{83D77759-364F-7E49-8BFC-BD6F53773981}" destId="{ADDA8489-E4F0-2C49-86F0-39D652D9C316}" srcOrd="0" destOrd="0" presId="urn:microsoft.com/office/officeart/2005/8/layout/hierarchy1"/>
    <dgm:cxn modelId="{334C9544-DD0A-1D47-883F-B3FF702C7AA0}" type="presParOf" srcId="{ADDA8489-E4F0-2C49-86F0-39D652D9C316}" destId="{BB77D615-EB52-A74A-AA73-7F6FDADAB330}" srcOrd="0" destOrd="0" presId="urn:microsoft.com/office/officeart/2005/8/layout/hierarchy1"/>
    <dgm:cxn modelId="{FD5548C0-7AF1-7E4C-AB97-3E00057F5D18}" type="presParOf" srcId="{ADDA8489-E4F0-2C49-86F0-39D652D9C316}" destId="{75B32DBD-BD10-DF42-8435-B79C96C6DF7B}" srcOrd="1" destOrd="0" presId="urn:microsoft.com/office/officeart/2005/8/layout/hierarchy1"/>
    <dgm:cxn modelId="{593870ED-6084-CB42-AB25-945E35E88A8D}" type="presParOf" srcId="{83D77759-364F-7E49-8BFC-BD6F53773981}" destId="{BFD9D9E5-7842-524F-9DCF-D2A0A61793FA}" srcOrd="1" destOrd="0" presId="urn:microsoft.com/office/officeart/2005/8/layout/hierarchy1"/>
    <dgm:cxn modelId="{7BC4C8C2-1DC3-4C49-9EE5-A599D217483B}" type="presParOf" srcId="{BFD9D9E5-7842-524F-9DCF-D2A0A61793FA}" destId="{D16C7CB6-7EBF-214D-A772-46789523E24F}" srcOrd="0" destOrd="0" presId="urn:microsoft.com/office/officeart/2005/8/layout/hierarchy1"/>
    <dgm:cxn modelId="{E613E4CF-205B-B641-AA5E-0ED0A727096A}" type="presParOf" srcId="{BFD9D9E5-7842-524F-9DCF-D2A0A61793FA}" destId="{454C01C5-70F3-6B41-925A-3DEBDE1B3A24}" srcOrd="1" destOrd="0" presId="urn:microsoft.com/office/officeart/2005/8/layout/hierarchy1"/>
    <dgm:cxn modelId="{3F6441BC-575D-574D-B49A-753C80C493BA}" type="presParOf" srcId="{454C01C5-70F3-6B41-925A-3DEBDE1B3A24}" destId="{2DDC236C-CF34-8846-859A-00A64DB6BBCA}" srcOrd="0" destOrd="0" presId="urn:microsoft.com/office/officeart/2005/8/layout/hierarchy1"/>
    <dgm:cxn modelId="{432E483A-756B-DF41-8BDD-F045CFC87695}" type="presParOf" srcId="{2DDC236C-CF34-8846-859A-00A64DB6BBCA}" destId="{50BA1362-C13E-6442-85FA-40C5920A05ED}" srcOrd="0" destOrd="0" presId="urn:microsoft.com/office/officeart/2005/8/layout/hierarchy1"/>
    <dgm:cxn modelId="{0D5BC3EA-6E8D-3E47-9AEF-0850262C9B9B}" type="presParOf" srcId="{2DDC236C-CF34-8846-859A-00A64DB6BBCA}" destId="{3AFBF6C7-1F01-D543-B6BD-67860800DC14}" srcOrd="1" destOrd="0" presId="urn:microsoft.com/office/officeart/2005/8/layout/hierarchy1"/>
    <dgm:cxn modelId="{127D7353-2F66-774D-990E-1C03ADC96DC6}" type="presParOf" srcId="{454C01C5-70F3-6B41-925A-3DEBDE1B3A24}" destId="{1343954A-DC44-FE41-B08B-2DB8C6224982}" srcOrd="1" destOrd="0" presId="urn:microsoft.com/office/officeart/2005/8/layout/hierarchy1"/>
    <dgm:cxn modelId="{EB2092A1-C589-A645-80AF-BAC7E1C1D503}" type="presParOf" srcId="{1343954A-DC44-FE41-B08B-2DB8C6224982}" destId="{9644C10A-5F3F-8343-BF91-387FEB6F918A}" srcOrd="0" destOrd="0" presId="urn:microsoft.com/office/officeart/2005/8/layout/hierarchy1"/>
    <dgm:cxn modelId="{D65733E8-0BD5-5A4D-9443-89844C326E9B}" type="presParOf" srcId="{1343954A-DC44-FE41-B08B-2DB8C6224982}" destId="{F6CD108D-EA7F-BA47-8019-EA55F9B1435A}" srcOrd="1" destOrd="0" presId="urn:microsoft.com/office/officeart/2005/8/layout/hierarchy1"/>
    <dgm:cxn modelId="{EB352A7D-58A8-F141-B318-51ABF1A2B529}" type="presParOf" srcId="{F6CD108D-EA7F-BA47-8019-EA55F9B1435A}" destId="{36D3C0C2-DC38-3A4E-B6DB-84E5011D771F}" srcOrd="0" destOrd="0" presId="urn:microsoft.com/office/officeart/2005/8/layout/hierarchy1"/>
    <dgm:cxn modelId="{A5F94821-C62E-DE4F-BE6B-42689A9DEA0A}" type="presParOf" srcId="{36D3C0C2-DC38-3A4E-B6DB-84E5011D771F}" destId="{BC004AE3-F5C1-9046-94DE-B356BC0A0A28}" srcOrd="0" destOrd="0" presId="urn:microsoft.com/office/officeart/2005/8/layout/hierarchy1"/>
    <dgm:cxn modelId="{A1D27EED-2CCD-3C42-A5B4-829F67A258B2}" type="presParOf" srcId="{36D3C0C2-DC38-3A4E-B6DB-84E5011D771F}" destId="{224C3AD0-8DB5-BB40-BECA-76301FFF7AE3}" srcOrd="1" destOrd="0" presId="urn:microsoft.com/office/officeart/2005/8/layout/hierarchy1"/>
    <dgm:cxn modelId="{182998C6-6096-8249-98C9-385A9FA50135}" type="presParOf" srcId="{F6CD108D-EA7F-BA47-8019-EA55F9B1435A}" destId="{BE8B982A-3BC4-F648-87D1-7FF68068937C}" srcOrd="1" destOrd="0" presId="urn:microsoft.com/office/officeart/2005/8/layout/hierarchy1"/>
    <dgm:cxn modelId="{C8BA14F1-519F-4F4E-9C40-0012A0235879}" type="presParOf" srcId="{BE8B982A-3BC4-F648-87D1-7FF68068937C}" destId="{02A00D76-0241-F444-8796-92A8478ABB99}" srcOrd="0" destOrd="0" presId="urn:microsoft.com/office/officeart/2005/8/layout/hierarchy1"/>
    <dgm:cxn modelId="{8A33DED1-CE80-824D-9E81-76F08721DB6A}" type="presParOf" srcId="{BE8B982A-3BC4-F648-87D1-7FF68068937C}" destId="{FAA15965-ED2B-3F4E-860C-E58BDB0D4DC8}" srcOrd="1" destOrd="0" presId="urn:microsoft.com/office/officeart/2005/8/layout/hierarchy1"/>
    <dgm:cxn modelId="{E855A61E-EB59-1E4E-A98B-C9070882B5AA}" type="presParOf" srcId="{FAA15965-ED2B-3F4E-860C-E58BDB0D4DC8}" destId="{BAAD4CD9-1AA4-874E-B343-382B0BB0CC07}" srcOrd="0" destOrd="0" presId="urn:microsoft.com/office/officeart/2005/8/layout/hierarchy1"/>
    <dgm:cxn modelId="{840D65B6-2796-ED45-865A-19EC444328F7}" type="presParOf" srcId="{BAAD4CD9-1AA4-874E-B343-382B0BB0CC07}" destId="{6B425998-E9D2-4E4B-A17E-5F6DC71DFA85}" srcOrd="0" destOrd="0" presId="urn:microsoft.com/office/officeart/2005/8/layout/hierarchy1"/>
    <dgm:cxn modelId="{74CE5634-6081-8047-921C-295436C33E1C}" type="presParOf" srcId="{BAAD4CD9-1AA4-874E-B343-382B0BB0CC07}" destId="{FEDE26AC-3DDE-F243-91F8-00EF8C785C70}" srcOrd="1" destOrd="0" presId="urn:microsoft.com/office/officeart/2005/8/layout/hierarchy1"/>
    <dgm:cxn modelId="{268266EF-1BE2-C448-888C-64082E6A8B06}" type="presParOf" srcId="{FAA15965-ED2B-3F4E-860C-E58BDB0D4DC8}" destId="{1E1B5EE4-05B9-B54D-A83C-DC63BC1CFF60}" srcOrd="1" destOrd="0" presId="urn:microsoft.com/office/officeart/2005/8/layout/hierarchy1"/>
    <dgm:cxn modelId="{43E3C033-E9A1-6043-9A8E-6ADD51E504B5}" type="presParOf" srcId="{1E1B5EE4-05B9-B54D-A83C-DC63BC1CFF60}" destId="{55FE0F1E-2A51-0444-A02C-544E53641425}" srcOrd="0" destOrd="0" presId="urn:microsoft.com/office/officeart/2005/8/layout/hierarchy1"/>
    <dgm:cxn modelId="{2EBB8BE1-1FA9-0545-81E2-C2F298731516}" type="presParOf" srcId="{1E1B5EE4-05B9-B54D-A83C-DC63BC1CFF60}" destId="{924F8461-3507-0D43-BD3C-70F78A7A8A95}" srcOrd="1" destOrd="0" presId="urn:microsoft.com/office/officeart/2005/8/layout/hierarchy1"/>
    <dgm:cxn modelId="{75522861-AADC-FF48-9991-8327827530E4}" type="presParOf" srcId="{924F8461-3507-0D43-BD3C-70F78A7A8A95}" destId="{D0416B8E-BC2A-404E-B49B-4B5FC8A2A59C}" srcOrd="0" destOrd="0" presId="urn:microsoft.com/office/officeart/2005/8/layout/hierarchy1"/>
    <dgm:cxn modelId="{B439339B-EBE8-5E43-B13C-7C9E5B2C833B}" type="presParOf" srcId="{D0416B8E-BC2A-404E-B49B-4B5FC8A2A59C}" destId="{8BB558BF-16B4-CB4D-9BE4-90BAD59808BD}" srcOrd="0" destOrd="0" presId="urn:microsoft.com/office/officeart/2005/8/layout/hierarchy1"/>
    <dgm:cxn modelId="{AA5485BD-1FA2-804A-AB36-459CCDD402A2}" type="presParOf" srcId="{D0416B8E-BC2A-404E-B49B-4B5FC8A2A59C}" destId="{E5EEDA54-7A83-6940-8D0D-D8EA21A30E05}" srcOrd="1" destOrd="0" presId="urn:microsoft.com/office/officeart/2005/8/layout/hierarchy1"/>
    <dgm:cxn modelId="{96254B58-12EB-5441-A248-8871BF4F1EA0}" type="presParOf" srcId="{924F8461-3507-0D43-BD3C-70F78A7A8A95}" destId="{232C0DC0-045E-9C4B-A96F-75D2912BE657}" srcOrd="1" destOrd="0" presId="urn:microsoft.com/office/officeart/2005/8/layout/hierarchy1"/>
    <dgm:cxn modelId="{6E5602CC-7598-C747-A9D2-8D6148E34C4E}" type="presParOf" srcId="{BE8B982A-3BC4-F648-87D1-7FF68068937C}" destId="{36D85893-951F-A741-B102-1707025EF377}" srcOrd="2" destOrd="0" presId="urn:microsoft.com/office/officeart/2005/8/layout/hierarchy1"/>
    <dgm:cxn modelId="{57F9ED78-C9B8-6D42-9463-19C442F60910}" type="presParOf" srcId="{BE8B982A-3BC4-F648-87D1-7FF68068937C}" destId="{D71DD82D-54B3-DF47-91A3-47089B098F77}" srcOrd="3" destOrd="0" presId="urn:microsoft.com/office/officeart/2005/8/layout/hierarchy1"/>
    <dgm:cxn modelId="{4FA6AF6A-DE77-BF43-AA56-85481A81B9F9}" type="presParOf" srcId="{D71DD82D-54B3-DF47-91A3-47089B098F77}" destId="{2117884E-28A9-1F43-A998-7F575FB56AEB}" srcOrd="0" destOrd="0" presId="urn:microsoft.com/office/officeart/2005/8/layout/hierarchy1"/>
    <dgm:cxn modelId="{DED0656C-0697-0E4E-AE7E-C0C958E08EF5}" type="presParOf" srcId="{2117884E-28A9-1F43-A998-7F575FB56AEB}" destId="{5EB4A32D-039A-CC46-9BAE-83F4B59152A8}" srcOrd="0" destOrd="0" presId="urn:microsoft.com/office/officeart/2005/8/layout/hierarchy1"/>
    <dgm:cxn modelId="{2D8A76DE-3B01-A541-893B-EEFA129EA003}" type="presParOf" srcId="{2117884E-28A9-1F43-A998-7F575FB56AEB}" destId="{61DA9EC3-8FB0-A344-A784-7A6DBA12646C}" srcOrd="1" destOrd="0" presId="urn:microsoft.com/office/officeart/2005/8/layout/hierarchy1"/>
    <dgm:cxn modelId="{9851010B-3BA2-2F45-973E-710F0B9C7956}" type="presParOf" srcId="{D71DD82D-54B3-DF47-91A3-47089B098F77}" destId="{310ECAF0-9877-D94B-9659-AF2E97DE3839}" srcOrd="1" destOrd="0" presId="urn:microsoft.com/office/officeart/2005/8/layout/hierarchy1"/>
    <dgm:cxn modelId="{5F2F74CA-AA5A-E24A-8745-FCBE4C32915E}" type="presParOf" srcId="{BE8B982A-3BC4-F648-87D1-7FF68068937C}" destId="{561ABBF9-65E6-924F-8685-8BD125710A92}" srcOrd="4" destOrd="0" presId="urn:microsoft.com/office/officeart/2005/8/layout/hierarchy1"/>
    <dgm:cxn modelId="{4DF901AA-740F-554C-A1A4-AF2C0316BE60}" type="presParOf" srcId="{BE8B982A-3BC4-F648-87D1-7FF68068937C}" destId="{4E1875D7-B805-B643-88CE-EEBFCED15A26}" srcOrd="5" destOrd="0" presId="urn:microsoft.com/office/officeart/2005/8/layout/hierarchy1"/>
    <dgm:cxn modelId="{10375F05-87D1-CC47-BC2B-8E6C9AA172BB}" type="presParOf" srcId="{4E1875D7-B805-B643-88CE-EEBFCED15A26}" destId="{7828FD1F-F807-0449-8AFA-BFE256DD79F8}" srcOrd="0" destOrd="0" presId="urn:microsoft.com/office/officeart/2005/8/layout/hierarchy1"/>
    <dgm:cxn modelId="{553CF8A0-A194-0548-B187-2D6457F54092}" type="presParOf" srcId="{7828FD1F-F807-0449-8AFA-BFE256DD79F8}" destId="{48D053CA-D771-6248-A187-8836554D52AF}" srcOrd="0" destOrd="0" presId="urn:microsoft.com/office/officeart/2005/8/layout/hierarchy1"/>
    <dgm:cxn modelId="{0695FF48-513E-5247-9753-451517A4CFF6}" type="presParOf" srcId="{7828FD1F-F807-0449-8AFA-BFE256DD79F8}" destId="{A28CBC78-E8C4-B44D-B4EC-D5E813A3B63D}" srcOrd="1" destOrd="0" presId="urn:microsoft.com/office/officeart/2005/8/layout/hierarchy1"/>
    <dgm:cxn modelId="{1AE07547-11C6-9648-B4A4-5F10C8228EE0}" type="presParOf" srcId="{4E1875D7-B805-B643-88CE-EEBFCED15A26}" destId="{B20FD369-A159-734B-8D85-874BB935C00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D14CFE-2D32-4848-9D1A-9D008F4CB5CC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0BAFB2-871F-8347-8081-194D9E014C70}">
      <dgm:prSet phldrT="[Text]"/>
      <dgm:spPr/>
      <dgm:t>
        <a:bodyPr/>
        <a:lstStyle/>
        <a:p>
          <a:r>
            <a:rPr lang="en-US" b="0" dirty="0" smtClean="0"/>
            <a:t>Search for Best Map</a:t>
          </a:r>
          <a:endParaRPr lang="en-US" dirty="0"/>
        </a:p>
      </dgm:t>
    </dgm:pt>
    <dgm:pt modelId="{8E5A075A-D30E-5345-8C8F-72D243E445E8}" type="parTrans" cxnId="{37970D7B-81A4-E04C-9D7E-E1C8B43A7194}">
      <dgm:prSet/>
      <dgm:spPr/>
      <dgm:t>
        <a:bodyPr/>
        <a:lstStyle/>
        <a:p>
          <a:endParaRPr lang="en-US"/>
        </a:p>
      </dgm:t>
    </dgm:pt>
    <dgm:pt modelId="{CA15EC60-5AFD-9C47-BD1A-708C5272E32C}" type="sibTrans" cxnId="{37970D7B-81A4-E04C-9D7E-E1C8B43A7194}">
      <dgm:prSet/>
      <dgm:spPr/>
      <dgm:t>
        <a:bodyPr/>
        <a:lstStyle/>
        <a:p>
          <a:endParaRPr lang="en-US"/>
        </a:p>
      </dgm:t>
    </dgm:pt>
    <dgm:pt modelId="{975E1362-2B61-854B-9656-0FDBB400FF7A}">
      <dgm:prSet phldrT="[Text]"/>
      <dgm:spPr/>
      <dgm:t>
        <a:bodyPr/>
        <a:lstStyle/>
        <a:p>
          <a:r>
            <a:rPr lang="en-US" dirty="0" smtClean="0"/>
            <a:t>Junctions</a:t>
          </a:r>
          <a:endParaRPr lang="en-US" dirty="0"/>
        </a:p>
      </dgm:t>
    </dgm:pt>
    <dgm:pt modelId="{0A74B52A-1C7E-6843-80D0-74C7B5092AB8}" type="parTrans" cxnId="{93E5257B-E9F2-F04B-971C-9CE77B745BE1}">
      <dgm:prSet/>
      <dgm:spPr/>
      <dgm:t>
        <a:bodyPr/>
        <a:lstStyle/>
        <a:p>
          <a:endParaRPr lang="en-US"/>
        </a:p>
      </dgm:t>
    </dgm:pt>
    <dgm:pt modelId="{7A87B591-48A5-FB4E-8F94-54F10FF81C25}" type="sibTrans" cxnId="{93E5257B-E9F2-F04B-971C-9CE77B745BE1}">
      <dgm:prSet/>
      <dgm:spPr/>
      <dgm:t>
        <a:bodyPr/>
        <a:lstStyle/>
        <a:p>
          <a:endParaRPr lang="en-US"/>
        </a:p>
      </dgm:t>
    </dgm:pt>
    <dgm:pt modelId="{DE8D377F-0B8E-0D4F-8BA0-35F2A16BFF9B}">
      <dgm:prSet phldrT="[Text]"/>
      <dgm:spPr/>
      <dgm:t>
        <a:bodyPr/>
        <a:lstStyle/>
        <a:p>
          <a:r>
            <a:rPr lang="en-US" dirty="0" smtClean="0"/>
            <a:t>Build Maps</a:t>
          </a:r>
          <a:endParaRPr lang="en-US" dirty="0"/>
        </a:p>
      </dgm:t>
    </dgm:pt>
    <dgm:pt modelId="{7ADF5A65-9188-324C-B702-18EFEEECB88F}" type="parTrans" cxnId="{A8B727AB-B6E7-8E4C-9DD4-34E5C051E554}">
      <dgm:prSet/>
      <dgm:spPr/>
      <dgm:t>
        <a:bodyPr/>
        <a:lstStyle/>
        <a:p>
          <a:endParaRPr lang="en-US"/>
        </a:p>
      </dgm:t>
    </dgm:pt>
    <dgm:pt modelId="{FF5F4B25-F1E5-0541-97DF-01A12AC448B6}" type="sibTrans" cxnId="{A8B727AB-B6E7-8E4C-9DD4-34E5C051E554}">
      <dgm:prSet/>
      <dgm:spPr/>
      <dgm:t>
        <a:bodyPr/>
        <a:lstStyle/>
        <a:p>
          <a:endParaRPr lang="en-US"/>
        </a:p>
      </dgm:t>
    </dgm:pt>
    <dgm:pt modelId="{956600E6-C764-4843-B544-DE3C240F0340}">
      <dgm:prSet phldrT="[Text]"/>
      <dgm:spPr/>
      <dgm:t>
        <a:bodyPr/>
        <a:lstStyle/>
        <a:p>
          <a:r>
            <a:rPr lang="en-US" dirty="0" smtClean="0"/>
            <a:t>Control</a:t>
          </a:r>
          <a:endParaRPr lang="en-US" dirty="0"/>
        </a:p>
      </dgm:t>
    </dgm:pt>
    <dgm:pt modelId="{9B60D8DA-FE7A-3C47-86A1-38DF17E72AE0}" type="parTrans" cxnId="{32305E41-B23D-7C4E-AF5E-01D31B75D978}">
      <dgm:prSet/>
      <dgm:spPr/>
      <dgm:t>
        <a:bodyPr/>
        <a:lstStyle/>
        <a:p>
          <a:endParaRPr lang="en-US"/>
        </a:p>
      </dgm:t>
    </dgm:pt>
    <dgm:pt modelId="{CD0B085B-2229-0947-A0B0-C7C31A2C37BA}" type="sibTrans" cxnId="{32305E41-B23D-7C4E-AF5E-01D31B75D978}">
      <dgm:prSet/>
      <dgm:spPr/>
      <dgm:t>
        <a:bodyPr/>
        <a:lstStyle/>
        <a:p>
          <a:endParaRPr lang="en-US"/>
        </a:p>
      </dgm:t>
    </dgm:pt>
    <dgm:pt modelId="{8F0A2928-0EC4-CD4D-94F1-ACDB555957C0}">
      <dgm:prSet phldrT="[Text]"/>
      <dgm:spPr/>
      <dgm:t>
        <a:bodyPr/>
        <a:lstStyle/>
        <a:p>
          <a:r>
            <a:rPr lang="en-US" dirty="0" smtClean="0"/>
            <a:t>Robot Frame</a:t>
          </a:r>
          <a:endParaRPr lang="en-US" dirty="0"/>
        </a:p>
      </dgm:t>
    </dgm:pt>
    <dgm:pt modelId="{FB7C224A-9BB9-0E40-A6EC-D644DE813DB2}" type="parTrans" cxnId="{F8AF1DFF-F021-EB4F-89F6-84B4E15A7BAA}">
      <dgm:prSet/>
      <dgm:spPr/>
      <dgm:t>
        <a:bodyPr/>
        <a:lstStyle/>
        <a:p>
          <a:endParaRPr lang="en-US"/>
        </a:p>
      </dgm:t>
    </dgm:pt>
    <dgm:pt modelId="{E3770479-4311-4541-928A-7E63CE7FE75E}" type="sibTrans" cxnId="{F8AF1DFF-F021-EB4F-89F6-84B4E15A7BAA}">
      <dgm:prSet/>
      <dgm:spPr/>
      <dgm:t>
        <a:bodyPr/>
        <a:lstStyle/>
        <a:p>
          <a:endParaRPr lang="en-US"/>
        </a:p>
      </dgm:t>
    </dgm:pt>
    <dgm:pt modelId="{60344F78-5DF2-BD47-B9DD-C67B4482601C}">
      <dgm:prSet phldrT="[Text]"/>
      <dgm:spPr/>
      <dgm:t>
        <a:bodyPr/>
        <a:lstStyle/>
        <a:p>
          <a:r>
            <a:rPr lang="en-US" b="1" dirty="0" smtClean="0"/>
            <a:t>Features</a:t>
          </a:r>
          <a:endParaRPr lang="en-US" b="1" dirty="0"/>
        </a:p>
      </dgm:t>
    </dgm:pt>
    <dgm:pt modelId="{7C296F22-071D-AA42-A4E2-F87A193401F2}" type="parTrans" cxnId="{E8C62D53-EC33-994A-81BE-AA4BF53B1778}">
      <dgm:prSet/>
      <dgm:spPr/>
      <dgm:t>
        <a:bodyPr/>
        <a:lstStyle/>
        <a:p>
          <a:endParaRPr lang="en-US"/>
        </a:p>
      </dgm:t>
    </dgm:pt>
    <dgm:pt modelId="{99DF7AA4-42D7-E345-8269-B8F8584BF446}" type="sibTrans" cxnId="{E8C62D53-EC33-994A-81BE-AA4BF53B1778}">
      <dgm:prSet/>
      <dgm:spPr/>
      <dgm:t>
        <a:bodyPr/>
        <a:lstStyle/>
        <a:p>
          <a:endParaRPr lang="en-US"/>
        </a:p>
      </dgm:t>
    </dgm:pt>
    <dgm:pt modelId="{54173272-6578-9148-8974-49D92A004938}">
      <dgm:prSet phldrT="[Text]"/>
      <dgm:spPr/>
      <dgm:t>
        <a:bodyPr/>
        <a:lstStyle/>
        <a:p>
          <a:r>
            <a:rPr lang="en-US" dirty="0" smtClean="0"/>
            <a:t>Sensing</a:t>
          </a:r>
          <a:endParaRPr lang="en-US" dirty="0"/>
        </a:p>
      </dgm:t>
    </dgm:pt>
    <dgm:pt modelId="{E79644B3-F670-E341-9285-AA596F7F83C5}" type="parTrans" cxnId="{086D068F-47DA-0543-A5BB-355B26AE5AD7}">
      <dgm:prSet/>
      <dgm:spPr/>
      <dgm:t>
        <a:bodyPr/>
        <a:lstStyle/>
        <a:p>
          <a:endParaRPr lang="en-US"/>
        </a:p>
      </dgm:t>
    </dgm:pt>
    <dgm:pt modelId="{3ACB25CB-1388-1141-8598-277575518070}" type="sibTrans" cxnId="{086D068F-47DA-0543-A5BB-355B26AE5AD7}">
      <dgm:prSet/>
      <dgm:spPr/>
      <dgm:t>
        <a:bodyPr/>
        <a:lstStyle/>
        <a:p>
          <a:endParaRPr lang="en-US"/>
        </a:p>
      </dgm:t>
    </dgm:pt>
    <dgm:pt modelId="{6E1CCB9B-68C6-2943-8920-38C45DD4B233}" type="pres">
      <dgm:prSet presAssocID="{39D14CFE-2D32-4848-9D1A-9D008F4CB5C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3D77759-364F-7E49-8BFC-BD6F53773981}" type="pres">
      <dgm:prSet presAssocID="{F30BAFB2-871F-8347-8081-194D9E014C70}" presName="hierRoot1" presStyleCnt="0"/>
      <dgm:spPr/>
    </dgm:pt>
    <dgm:pt modelId="{ADDA8489-E4F0-2C49-86F0-39D652D9C316}" type="pres">
      <dgm:prSet presAssocID="{F30BAFB2-871F-8347-8081-194D9E014C70}" presName="composite" presStyleCnt="0"/>
      <dgm:spPr/>
    </dgm:pt>
    <dgm:pt modelId="{BB77D615-EB52-A74A-AA73-7F6FDADAB330}" type="pres">
      <dgm:prSet presAssocID="{F30BAFB2-871F-8347-8081-194D9E014C70}" presName="background" presStyleLbl="node0" presStyleIdx="0" presStyleCnt="1"/>
      <dgm:spPr/>
    </dgm:pt>
    <dgm:pt modelId="{75B32DBD-BD10-DF42-8435-B79C96C6DF7B}" type="pres">
      <dgm:prSet presAssocID="{F30BAFB2-871F-8347-8081-194D9E014C70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D9D9E5-7842-524F-9DCF-D2A0A61793FA}" type="pres">
      <dgm:prSet presAssocID="{F30BAFB2-871F-8347-8081-194D9E014C70}" presName="hierChild2" presStyleCnt="0"/>
      <dgm:spPr/>
    </dgm:pt>
    <dgm:pt modelId="{D16C7CB6-7EBF-214D-A772-46789523E24F}" type="pres">
      <dgm:prSet presAssocID="{0A74B52A-1C7E-6843-80D0-74C7B5092AB8}" presName="Name10" presStyleLbl="parChTrans1D2" presStyleIdx="0" presStyleCnt="1"/>
      <dgm:spPr/>
      <dgm:t>
        <a:bodyPr/>
        <a:lstStyle/>
        <a:p>
          <a:endParaRPr lang="en-US"/>
        </a:p>
      </dgm:t>
    </dgm:pt>
    <dgm:pt modelId="{454C01C5-70F3-6B41-925A-3DEBDE1B3A24}" type="pres">
      <dgm:prSet presAssocID="{975E1362-2B61-854B-9656-0FDBB400FF7A}" presName="hierRoot2" presStyleCnt="0"/>
      <dgm:spPr/>
    </dgm:pt>
    <dgm:pt modelId="{2DDC236C-CF34-8846-859A-00A64DB6BBCA}" type="pres">
      <dgm:prSet presAssocID="{975E1362-2B61-854B-9656-0FDBB400FF7A}" presName="composite2" presStyleCnt="0"/>
      <dgm:spPr/>
    </dgm:pt>
    <dgm:pt modelId="{50BA1362-C13E-6442-85FA-40C5920A05ED}" type="pres">
      <dgm:prSet presAssocID="{975E1362-2B61-854B-9656-0FDBB400FF7A}" presName="background2" presStyleLbl="node2" presStyleIdx="0" presStyleCnt="1"/>
      <dgm:spPr/>
    </dgm:pt>
    <dgm:pt modelId="{3AFBF6C7-1F01-D543-B6BD-67860800DC14}" type="pres">
      <dgm:prSet presAssocID="{975E1362-2B61-854B-9656-0FDBB400FF7A}" presName="text2" presStyleLbl="fgAcc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43954A-DC44-FE41-B08B-2DB8C6224982}" type="pres">
      <dgm:prSet presAssocID="{975E1362-2B61-854B-9656-0FDBB400FF7A}" presName="hierChild3" presStyleCnt="0"/>
      <dgm:spPr/>
    </dgm:pt>
    <dgm:pt modelId="{9644C10A-5F3F-8343-BF91-387FEB6F918A}" type="pres">
      <dgm:prSet presAssocID="{7ADF5A65-9188-324C-B702-18EFEEECB88F}" presName="Name17" presStyleLbl="parChTrans1D3" presStyleIdx="0" presStyleCnt="1"/>
      <dgm:spPr/>
      <dgm:t>
        <a:bodyPr/>
        <a:lstStyle/>
        <a:p>
          <a:endParaRPr lang="en-US"/>
        </a:p>
      </dgm:t>
    </dgm:pt>
    <dgm:pt modelId="{F6CD108D-EA7F-BA47-8019-EA55F9B1435A}" type="pres">
      <dgm:prSet presAssocID="{DE8D377F-0B8E-0D4F-8BA0-35F2A16BFF9B}" presName="hierRoot3" presStyleCnt="0"/>
      <dgm:spPr/>
    </dgm:pt>
    <dgm:pt modelId="{36D3C0C2-DC38-3A4E-B6DB-84E5011D771F}" type="pres">
      <dgm:prSet presAssocID="{DE8D377F-0B8E-0D4F-8BA0-35F2A16BFF9B}" presName="composite3" presStyleCnt="0"/>
      <dgm:spPr/>
    </dgm:pt>
    <dgm:pt modelId="{BC004AE3-F5C1-9046-94DE-B356BC0A0A28}" type="pres">
      <dgm:prSet presAssocID="{DE8D377F-0B8E-0D4F-8BA0-35F2A16BFF9B}" presName="background3" presStyleLbl="node3" presStyleIdx="0" presStyleCnt="1"/>
      <dgm:spPr/>
    </dgm:pt>
    <dgm:pt modelId="{224C3AD0-8DB5-BB40-BECA-76301FFF7AE3}" type="pres">
      <dgm:prSet presAssocID="{DE8D377F-0B8E-0D4F-8BA0-35F2A16BFF9B}" presName="text3" presStyleLbl="fgAcc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8B982A-3BC4-F648-87D1-7FF68068937C}" type="pres">
      <dgm:prSet presAssocID="{DE8D377F-0B8E-0D4F-8BA0-35F2A16BFF9B}" presName="hierChild4" presStyleCnt="0"/>
      <dgm:spPr/>
    </dgm:pt>
    <dgm:pt modelId="{02A00D76-0241-F444-8796-92A8478ABB99}" type="pres">
      <dgm:prSet presAssocID="{7C296F22-071D-AA42-A4E2-F87A193401F2}" presName="Name23" presStyleLbl="parChTrans1D4" presStyleIdx="0" presStyleCnt="4"/>
      <dgm:spPr/>
      <dgm:t>
        <a:bodyPr/>
        <a:lstStyle/>
        <a:p>
          <a:endParaRPr lang="en-US"/>
        </a:p>
      </dgm:t>
    </dgm:pt>
    <dgm:pt modelId="{FAA15965-ED2B-3F4E-860C-E58BDB0D4DC8}" type="pres">
      <dgm:prSet presAssocID="{60344F78-5DF2-BD47-B9DD-C67B4482601C}" presName="hierRoot4" presStyleCnt="0"/>
      <dgm:spPr/>
    </dgm:pt>
    <dgm:pt modelId="{BAAD4CD9-1AA4-874E-B343-382B0BB0CC07}" type="pres">
      <dgm:prSet presAssocID="{60344F78-5DF2-BD47-B9DD-C67B4482601C}" presName="composite4" presStyleCnt="0"/>
      <dgm:spPr/>
    </dgm:pt>
    <dgm:pt modelId="{6B425998-E9D2-4E4B-A17E-5F6DC71DFA85}" type="pres">
      <dgm:prSet presAssocID="{60344F78-5DF2-BD47-B9DD-C67B4482601C}" presName="background4" presStyleLbl="node4" presStyleIdx="0" presStyleCnt="4"/>
      <dgm:spPr/>
    </dgm:pt>
    <dgm:pt modelId="{FEDE26AC-3DDE-F243-91F8-00EF8C785C70}" type="pres">
      <dgm:prSet presAssocID="{60344F78-5DF2-BD47-B9DD-C67B4482601C}" presName="text4" presStyleLbl="fgAcc4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1B5EE4-05B9-B54D-A83C-DC63BC1CFF60}" type="pres">
      <dgm:prSet presAssocID="{60344F78-5DF2-BD47-B9DD-C67B4482601C}" presName="hierChild5" presStyleCnt="0"/>
      <dgm:spPr/>
    </dgm:pt>
    <dgm:pt modelId="{55FE0F1E-2A51-0444-A02C-544E53641425}" type="pres">
      <dgm:prSet presAssocID="{E79644B3-F670-E341-9285-AA596F7F83C5}" presName="Name23" presStyleLbl="parChTrans1D4" presStyleIdx="1" presStyleCnt="4"/>
      <dgm:spPr/>
      <dgm:t>
        <a:bodyPr/>
        <a:lstStyle/>
        <a:p>
          <a:endParaRPr lang="en-US"/>
        </a:p>
      </dgm:t>
    </dgm:pt>
    <dgm:pt modelId="{924F8461-3507-0D43-BD3C-70F78A7A8A95}" type="pres">
      <dgm:prSet presAssocID="{54173272-6578-9148-8974-49D92A004938}" presName="hierRoot4" presStyleCnt="0"/>
      <dgm:spPr/>
    </dgm:pt>
    <dgm:pt modelId="{D0416B8E-BC2A-404E-B49B-4B5FC8A2A59C}" type="pres">
      <dgm:prSet presAssocID="{54173272-6578-9148-8974-49D92A004938}" presName="composite4" presStyleCnt="0"/>
      <dgm:spPr/>
    </dgm:pt>
    <dgm:pt modelId="{8BB558BF-16B4-CB4D-9BE4-90BAD59808BD}" type="pres">
      <dgm:prSet presAssocID="{54173272-6578-9148-8974-49D92A004938}" presName="background4" presStyleLbl="node4" presStyleIdx="1" presStyleCnt="4"/>
      <dgm:spPr/>
    </dgm:pt>
    <dgm:pt modelId="{E5EEDA54-7A83-6940-8D0D-D8EA21A30E05}" type="pres">
      <dgm:prSet presAssocID="{54173272-6578-9148-8974-49D92A004938}" presName="text4" presStyleLbl="fgAcc4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2C0DC0-045E-9C4B-A96F-75D2912BE657}" type="pres">
      <dgm:prSet presAssocID="{54173272-6578-9148-8974-49D92A004938}" presName="hierChild5" presStyleCnt="0"/>
      <dgm:spPr/>
    </dgm:pt>
    <dgm:pt modelId="{36D85893-951F-A741-B102-1707025EF377}" type="pres">
      <dgm:prSet presAssocID="{9B60D8DA-FE7A-3C47-86A1-38DF17E72AE0}" presName="Name23" presStyleLbl="parChTrans1D4" presStyleIdx="2" presStyleCnt="4"/>
      <dgm:spPr/>
      <dgm:t>
        <a:bodyPr/>
        <a:lstStyle/>
        <a:p>
          <a:endParaRPr lang="en-US"/>
        </a:p>
      </dgm:t>
    </dgm:pt>
    <dgm:pt modelId="{D71DD82D-54B3-DF47-91A3-47089B098F77}" type="pres">
      <dgm:prSet presAssocID="{956600E6-C764-4843-B544-DE3C240F0340}" presName="hierRoot4" presStyleCnt="0"/>
      <dgm:spPr/>
    </dgm:pt>
    <dgm:pt modelId="{2117884E-28A9-1F43-A998-7F575FB56AEB}" type="pres">
      <dgm:prSet presAssocID="{956600E6-C764-4843-B544-DE3C240F0340}" presName="composite4" presStyleCnt="0"/>
      <dgm:spPr/>
    </dgm:pt>
    <dgm:pt modelId="{5EB4A32D-039A-CC46-9BAE-83F4B59152A8}" type="pres">
      <dgm:prSet presAssocID="{956600E6-C764-4843-B544-DE3C240F0340}" presName="background4" presStyleLbl="node4" presStyleIdx="2" presStyleCnt="4"/>
      <dgm:spPr/>
    </dgm:pt>
    <dgm:pt modelId="{61DA9EC3-8FB0-A344-A784-7A6DBA12646C}" type="pres">
      <dgm:prSet presAssocID="{956600E6-C764-4843-B544-DE3C240F0340}" presName="text4" presStyleLbl="fgAcc4" presStyleIdx="2" presStyleCnt="4" custLinFactY="47840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0ECAF0-9877-D94B-9659-AF2E97DE3839}" type="pres">
      <dgm:prSet presAssocID="{956600E6-C764-4843-B544-DE3C240F0340}" presName="hierChild5" presStyleCnt="0"/>
      <dgm:spPr/>
    </dgm:pt>
    <dgm:pt modelId="{561ABBF9-65E6-924F-8685-8BD125710A92}" type="pres">
      <dgm:prSet presAssocID="{FB7C224A-9BB9-0E40-A6EC-D644DE813DB2}" presName="Name23" presStyleLbl="parChTrans1D4" presStyleIdx="3" presStyleCnt="4"/>
      <dgm:spPr/>
      <dgm:t>
        <a:bodyPr/>
        <a:lstStyle/>
        <a:p>
          <a:endParaRPr lang="en-US"/>
        </a:p>
      </dgm:t>
    </dgm:pt>
    <dgm:pt modelId="{4E1875D7-B805-B643-88CE-EEBFCED15A26}" type="pres">
      <dgm:prSet presAssocID="{8F0A2928-0EC4-CD4D-94F1-ACDB555957C0}" presName="hierRoot4" presStyleCnt="0"/>
      <dgm:spPr/>
    </dgm:pt>
    <dgm:pt modelId="{7828FD1F-F807-0449-8AFA-BFE256DD79F8}" type="pres">
      <dgm:prSet presAssocID="{8F0A2928-0EC4-CD4D-94F1-ACDB555957C0}" presName="composite4" presStyleCnt="0"/>
      <dgm:spPr/>
    </dgm:pt>
    <dgm:pt modelId="{48D053CA-D771-6248-A187-8836554D52AF}" type="pres">
      <dgm:prSet presAssocID="{8F0A2928-0EC4-CD4D-94F1-ACDB555957C0}" presName="background4" presStyleLbl="node4" presStyleIdx="3" presStyleCnt="4"/>
      <dgm:spPr/>
    </dgm:pt>
    <dgm:pt modelId="{A28CBC78-E8C4-B44D-B4EC-D5E813A3B63D}" type="pres">
      <dgm:prSet presAssocID="{8F0A2928-0EC4-CD4D-94F1-ACDB555957C0}" presName="text4" presStyleLbl="fgAcc4" presStyleIdx="3" presStyleCnt="4" custLinFactY="48107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0FD369-A159-734B-8D85-874BB935C00A}" type="pres">
      <dgm:prSet presAssocID="{8F0A2928-0EC4-CD4D-94F1-ACDB555957C0}" presName="hierChild5" presStyleCnt="0"/>
      <dgm:spPr/>
    </dgm:pt>
  </dgm:ptLst>
  <dgm:cxnLst>
    <dgm:cxn modelId="{05C1B5F7-67D6-0245-B2E6-D26F4306E522}" type="presOf" srcId="{39D14CFE-2D32-4848-9D1A-9D008F4CB5CC}" destId="{6E1CCB9B-68C6-2943-8920-38C45DD4B233}" srcOrd="0" destOrd="0" presId="urn:microsoft.com/office/officeart/2005/8/layout/hierarchy1"/>
    <dgm:cxn modelId="{4DD70B4D-1CCD-1A42-88E4-B4C9E79CE812}" type="presOf" srcId="{7ADF5A65-9188-324C-B702-18EFEEECB88F}" destId="{9644C10A-5F3F-8343-BF91-387FEB6F918A}" srcOrd="0" destOrd="0" presId="urn:microsoft.com/office/officeart/2005/8/layout/hierarchy1"/>
    <dgm:cxn modelId="{25DDA5B6-B604-5B46-AB5A-1486D15CCF52}" type="presOf" srcId="{54173272-6578-9148-8974-49D92A004938}" destId="{E5EEDA54-7A83-6940-8D0D-D8EA21A30E05}" srcOrd="0" destOrd="0" presId="urn:microsoft.com/office/officeart/2005/8/layout/hierarchy1"/>
    <dgm:cxn modelId="{E8C62D53-EC33-994A-81BE-AA4BF53B1778}" srcId="{DE8D377F-0B8E-0D4F-8BA0-35F2A16BFF9B}" destId="{60344F78-5DF2-BD47-B9DD-C67B4482601C}" srcOrd="0" destOrd="0" parTransId="{7C296F22-071D-AA42-A4E2-F87A193401F2}" sibTransId="{99DF7AA4-42D7-E345-8269-B8F8584BF446}"/>
    <dgm:cxn modelId="{F8AF1DFF-F021-EB4F-89F6-84B4E15A7BAA}" srcId="{DE8D377F-0B8E-0D4F-8BA0-35F2A16BFF9B}" destId="{8F0A2928-0EC4-CD4D-94F1-ACDB555957C0}" srcOrd="2" destOrd="0" parTransId="{FB7C224A-9BB9-0E40-A6EC-D644DE813DB2}" sibTransId="{E3770479-4311-4541-928A-7E63CE7FE75E}"/>
    <dgm:cxn modelId="{65492A7E-ACD9-2C4C-96B1-58B382DA7583}" type="presOf" srcId="{FB7C224A-9BB9-0E40-A6EC-D644DE813DB2}" destId="{561ABBF9-65E6-924F-8685-8BD125710A92}" srcOrd="0" destOrd="0" presId="urn:microsoft.com/office/officeart/2005/8/layout/hierarchy1"/>
    <dgm:cxn modelId="{086D068F-47DA-0543-A5BB-355B26AE5AD7}" srcId="{60344F78-5DF2-BD47-B9DD-C67B4482601C}" destId="{54173272-6578-9148-8974-49D92A004938}" srcOrd="0" destOrd="0" parTransId="{E79644B3-F670-E341-9285-AA596F7F83C5}" sibTransId="{3ACB25CB-1388-1141-8598-277575518070}"/>
    <dgm:cxn modelId="{F8967A6F-5E7D-5348-BDAE-5B35DCA09C72}" type="presOf" srcId="{E79644B3-F670-E341-9285-AA596F7F83C5}" destId="{55FE0F1E-2A51-0444-A02C-544E53641425}" srcOrd="0" destOrd="0" presId="urn:microsoft.com/office/officeart/2005/8/layout/hierarchy1"/>
    <dgm:cxn modelId="{93E5257B-E9F2-F04B-971C-9CE77B745BE1}" srcId="{F30BAFB2-871F-8347-8081-194D9E014C70}" destId="{975E1362-2B61-854B-9656-0FDBB400FF7A}" srcOrd="0" destOrd="0" parTransId="{0A74B52A-1C7E-6843-80D0-74C7B5092AB8}" sibTransId="{7A87B591-48A5-FB4E-8F94-54F10FF81C25}"/>
    <dgm:cxn modelId="{46AE7FA9-552B-DF41-867A-40A600BE3285}" type="presOf" srcId="{975E1362-2B61-854B-9656-0FDBB400FF7A}" destId="{3AFBF6C7-1F01-D543-B6BD-67860800DC14}" srcOrd="0" destOrd="0" presId="urn:microsoft.com/office/officeart/2005/8/layout/hierarchy1"/>
    <dgm:cxn modelId="{1B2FCAA1-8CB8-6544-BBD3-4280F6F8669F}" type="presOf" srcId="{DE8D377F-0B8E-0D4F-8BA0-35F2A16BFF9B}" destId="{224C3AD0-8DB5-BB40-BECA-76301FFF7AE3}" srcOrd="0" destOrd="0" presId="urn:microsoft.com/office/officeart/2005/8/layout/hierarchy1"/>
    <dgm:cxn modelId="{C3D6DB1C-3BFC-8D4C-A28E-71787FEF3965}" type="presOf" srcId="{7C296F22-071D-AA42-A4E2-F87A193401F2}" destId="{02A00D76-0241-F444-8796-92A8478ABB99}" srcOrd="0" destOrd="0" presId="urn:microsoft.com/office/officeart/2005/8/layout/hierarchy1"/>
    <dgm:cxn modelId="{32305E41-B23D-7C4E-AF5E-01D31B75D978}" srcId="{DE8D377F-0B8E-0D4F-8BA0-35F2A16BFF9B}" destId="{956600E6-C764-4843-B544-DE3C240F0340}" srcOrd="1" destOrd="0" parTransId="{9B60D8DA-FE7A-3C47-86A1-38DF17E72AE0}" sibTransId="{CD0B085B-2229-0947-A0B0-C7C31A2C37BA}"/>
    <dgm:cxn modelId="{37970D7B-81A4-E04C-9D7E-E1C8B43A7194}" srcId="{39D14CFE-2D32-4848-9D1A-9D008F4CB5CC}" destId="{F30BAFB2-871F-8347-8081-194D9E014C70}" srcOrd="0" destOrd="0" parTransId="{8E5A075A-D30E-5345-8C8F-72D243E445E8}" sibTransId="{CA15EC60-5AFD-9C47-BD1A-708C5272E32C}"/>
    <dgm:cxn modelId="{509FDBFD-2680-AF49-A2F9-9AD7CA0905E2}" type="presOf" srcId="{60344F78-5DF2-BD47-B9DD-C67B4482601C}" destId="{FEDE26AC-3DDE-F243-91F8-00EF8C785C70}" srcOrd="0" destOrd="0" presId="urn:microsoft.com/office/officeart/2005/8/layout/hierarchy1"/>
    <dgm:cxn modelId="{8582B466-1BF9-494F-9092-7C90529AE09E}" type="presOf" srcId="{8F0A2928-0EC4-CD4D-94F1-ACDB555957C0}" destId="{A28CBC78-E8C4-B44D-B4EC-D5E813A3B63D}" srcOrd="0" destOrd="0" presId="urn:microsoft.com/office/officeart/2005/8/layout/hierarchy1"/>
    <dgm:cxn modelId="{802EA316-BB94-6C4B-BBE6-34184F943E52}" type="presOf" srcId="{9B60D8DA-FE7A-3C47-86A1-38DF17E72AE0}" destId="{36D85893-951F-A741-B102-1707025EF377}" srcOrd="0" destOrd="0" presId="urn:microsoft.com/office/officeart/2005/8/layout/hierarchy1"/>
    <dgm:cxn modelId="{9251053C-2928-644B-8862-495FB1D0DB9A}" type="presOf" srcId="{956600E6-C764-4843-B544-DE3C240F0340}" destId="{61DA9EC3-8FB0-A344-A784-7A6DBA12646C}" srcOrd="0" destOrd="0" presId="urn:microsoft.com/office/officeart/2005/8/layout/hierarchy1"/>
    <dgm:cxn modelId="{A3E80AB7-E858-5046-B3FC-BCCDB07BF1D7}" type="presOf" srcId="{F30BAFB2-871F-8347-8081-194D9E014C70}" destId="{75B32DBD-BD10-DF42-8435-B79C96C6DF7B}" srcOrd="0" destOrd="0" presId="urn:microsoft.com/office/officeart/2005/8/layout/hierarchy1"/>
    <dgm:cxn modelId="{A8B727AB-B6E7-8E4C-9DD4-34E5C051E554}" srcId="{975E1362-2B61-854B-9656-0FDBB400FF7A}" destId="{DE8D377F-0B8E-0D4F-8BA0-35F2A16BFF9B}" srcOrd="0" destOrd="0" parTransId="{7ADF5A65-9188-324C-B702-18EFEEECB88F}" sibTransId="{FF5F4B25-F1E5-0541-97DF-01A12AC448B6}"/>
    <dgm:cxn modelId="{2B7B8C5F-EA31-0749-8BAE-3708A1DB94C8}" type="presOf" srcId="{0A74B52A-1C7E-6843-80D0-74C7B5092AB8}" destId="{D16C7CB6-7EBF-214D-A772-46789523E24F}" srcOrd="0" destOrd="0" presId="urn:microsoft.com/office/officeart/2005/8/layout/hierarchy1"/>
    <dgm:cxn modelId="{8029FDA8-1947-E84F-B8C7-E5B1DB4BFE97}" type="presParOf" srcId="{6E1CCB9B-68C6-2943-8920-38C45DD4B233}" destId="{83D77759-364F-7E49-8BFC-BD6F53773981}" srcOrd="0" destOrd="0" presId="urn:microsoft.com/office/officeart/2005/8/layout/hierarchy1"/>
    <dgm:cxn modelId="{C93BC2B0-898A-854F-BEF2-E9B1D974612D}" type="presParOf" srcId="{83D77759-364F-7E49-8BFC-BD6F53773981}" destId="{ADDA8489-E4F0-2C49-86F0-39D652D9C316}" srcOrd="0" destOrd="0" presId="urn:microsoft.com/office/officeart/2005/8/layout/hierarchy1"/>
    <dgm:cxn modelId="{EFE0F638-73B2-8340-B23A-248C2E061958}" type="presParOf" srcId="{ADDA8489-E4F0-2C49-86F0-39D652D9C316}" destId="{BB77D615-EB52-A74A-AA73-7F6FDADAB330}" srcOrd="0" destOrd="0" presId="urn:microsoft.com/office/officeart/2005/8/layout/hierarchy1"/>
    <dgm:cxn modelId="{B2AB9F9C-25D1-B745-B4AA-D3D50D853516}" type="presParOf" srcId="{ADDA8489-E4F0-2C49-86F0-39D652D9C316}" destId="{75B32DBD-BD10-DF42-8435-B79C96C6DF7B}" srcOrd="1" destOrd="0" presId="urn:microsoft.com/office/officeart/2005/8/layout/hierarchy1"/>
    <dgm:cxn modelId="{DEC0843E-39A3-D642-ADE6-D3902C68D577}" type="presParOf" srcId="{83D77759-364F-7E49-8BFC-BD6F53773981}" destId="{BFD9D9E5-7842-524F-9DCF-D2A0A61793FA}" srcOrd="1" destOrd="0" presId="urn:microsoft.com/office/officeart/2005/8/layout/hierarchy1"/>
    <dgm:cxn modelId="{46104A0F-2B78-9A47-B10D-3669A2F1EFB9}" type="presParOf" srcId="{BFD9D9E5-7842-524F-9DCF-D2A0A61793FA}" destId="{D16C7CB6-7EBF-214D-A772-46789523E24F}" srcOrd="0" destOrd="0" presId="urn:microsoft.com/office/officeart/2005/8/layout/hierarchy1"/>
    <dgm:cxn modelId="{F2457ED9-8F06-134E-A816-BB05E33F798F}" type="presParOf" srcId="{BFD9D9E5-7842-524F-9DCF-D2A0A61793FA}" destId="{454C01C5-70F3-6B41-925A-3DEBDE1B3A24}" srcOrd="1" destOrd="0" presId="urn:microsoft.com/office/officeart/2005/8/layout/hierarchy1"/>
    <dgm:cxn modelId="{B0BBEA79-E76D-EE4C-97AC-61A5638B68A7}" type="presParOf" srcId="{454C01C5-70F3-6B41-925A-3DEBDE1B3A24}" destId="{2DDC236C-CF34-8846-859A-00A64DB6BBCA}" srcOrd="0" destOrd="0" presId="urn:microsoft.com/office/officeart/2005/8/layout/hierarchy1"/>
    <dgm:cxn modelId="{97777FF6-B35F-BC4D-8AF5-FEF6AFEDF309}" type="presParOf" srcId="{2DDC236C-CF34-8846-859A-00A64DB6BBCA}" destId="{50BA1362-C13E-6442-85FA-40C5920A05ED}" srcOrd="0" destOrd="0" presId="urn:microsoft.com/office/officeart/2005/8/layout/hierarchy1"/>
    <dgm:cxn modelId="{A94EF162-F1DB-514B-AE51-F27C6480A81C}" type="presParOf" srcId="{2DDC236C-CF34-8846-859A-00A64DB6BBCA}" destId="{3AFBF6C7-1F01-D543-B6BD-67860800DC14}" srcOrd="1" destOrd="0" presId="urn:microsoft.com/office/officeart/2005/8/layout/hierarchy1"/>
    <dgm:cxn modelId="{64CF7B62-A753-8E4D-9304-E9500B528EE7}" type="presParOf" srcId="{454C01C5-70F3-6B41-925A-3DEBDE1B3A24}" destId="{1343954A-DC44-FE41-B08B-2DB8C6224982}" srcOrd="1" destOrd="0" presId="urn:microsoft.com/office/officeart/2005/8/layout/hierarchy1"/>
    <dgm:cxn modelId="{F990DE9B-99B5-1441-8221-65D0B44FDBC2}" type="presParOf" srcId="{1343954A-DC44-FE41-B08B-2DB8C6224982}" destId="{9644C10A-5F3F-8343-BF91-387FEB6F918A}" srcOrd="0" destOrd="0" presId="urn:microsoft.com/office/officeart/2005/8/layout/hierarchy1"/>
    <dgm:cxn modelId="{00F5F54A-6469-AC44-9D3B-4564C61ED3FE}" type="presParOf" srcId="{1343954A-DC44-FE41-B08B-2DB8C6224982}" destId="{F6CD108D-EA7F-BA47-8019-EA55F9B1435A}" srcOrd="1" destOrd="0" presId="urn:microsoft.com/office/officeart/2005/8/layout/hierarchy1"/>
    <dgm:cxn modelId="{9EE72283-3A33-8442-9437-0E140A6D7A34}" type="presParOf" srcId="{F6CD108D-EA7F-BA47-8019-EA55F9B1435A}" destId="{36D3C0C2-DC38-3A4E-B6DB-84E5011D771F}" srcOrd="0" destOrd="0" presId="urn:microsoft.com/office/officeart/2005/8/layout/hierarchy1"/>
    <dgm:cxn modelId="{131A1F58-B63A-2A43-A0E3-26D6D7EE3025}" type="presParOf" srcId="{36D3C0C2-DC38-3A4E-B6DB-84E5011D771F}" destId="{BC004AE3-F5C1-9046-94DE-B356BC0A0A28}" srcOrd="0" destOrd="0" presId="urn:microsoft.com/office/officeart/2005/8/layout/hierarchy1"/>
    <dgm:cxn modelId="{56C7904F-7008-0946-AC5A-CA24CEE6821A}" type="presParOf" srcId="{36D3C0C2-DC38-3A4E-B6DB-84E5011D771F}" destId="{224C3AD0-8DB5-BB40-BECA-76301FFF7AE3}" srcOrd="1" destOrd="0" presId="urn:microsoft.com/office/officeart/2005/8/layout/hierarchy1"/>
    <dgm:cxn modelId="{093A67B8-CC2D-1C41-BD28-05148515F5DF}" type="presParOf" srcId="{F6CD108D-EA7F-BA47-8019-EA55F9B1435A}" destId="{BE8B982A-3BC4-F648-87D1-7FF68068937C}" srcOrd="1" destOrd="0" presId="urn:microsoft.com/office/officeart/2005/8/layout/hierarchy1"/>
    <dgm:cxn modelId="{A0C00506-8F95-8946-94C4-FE4B58A0A644}" type="presParOf" srcId="{BE8B982A-3BC4-F648-87D1-7FF68068937C}" destId="{02A00D76-0241-F444-8796-92A8478ABB99}" srcOrd="0" destOrd="0" presId="urn:microsoft.com/office/officeart/2005/8/layout/hierarchy1"/>
    <dgm:cxn modelId="{4361EA8B-FE55-C145-BE19-316DA9C5E7F2}" type="presParOf" srcId="{BE8B982A-3BC4-F648-87D1-7FF68068937C}" destId="{FAA15965-ED2B-3F4E-860C-E58BDB0D4DC8}" srcOrd="1" destOrd="0" presId="urn:microsoft.com/office/officeart/2005/8/layout/hierarchy1"/>
    <dgm:cxn modelId="{14E02491-549F-1A49-84AF-9EC705D73B14}" type="presParOf" srcId="{FAA15965-ED2B-3F4E-860C-E58BDB0D4DC8}" destId="{BAAD4CD9-1AA4-874E-B343-382B0BB0CC07}" srcOrd="0" destOrd="0" presId="urn:microsoft.com/office/officeart/2005/8/layout/hierarchy1"/>
    <dgm:cxn modelId="{54A93D13-7A96-1F48-BB16-4C6F4AC2D298}" type="presParOf" srcId="{BAAD4CD9-1AA4-874E-B343-382B0BB0CC07}" destId="{6B425998-E9D2-4E4B-A17E-5F6DC71DFA85}" srcOrd="0" destOrd="0" presId="urn:microsoft.com/office/officeart/2005/8/layout/hierarchy1"/>
    <dgm:cxn modelId="{B19E68C2-9C17-0145-A584-F7605FAF6F5C}" type="presParOf" srcId="{BAAD4CD9-1AA4-874E-B343-382B0BB0CC07}" destId="{FEDE26AC-3DDE-F243-91F8-00EF8C785C70}" srcOrd="1" destOrd="0" presId="urn:microsoft.com/office/officeart/2005/8/layout/hierarchy1"/>
    <dgm:cxn modelId="{DDEDE315-E25E-FE44-A77A-20059A2C4524}" type="presParOf" srcId="{FAA15965-ED2B-3F4E-860C-E58BDB0D4DC8}" destId="{1E1B5EE4-05B9-B54D-A83C-DC63BC1CFF60}" srcOrd="1" destOrd="0" presId="urn:microsoft.com/office/officeart/2005/8/layout/hierarchy1"/>
    <dgm:cxn modelId="{062F4506-4E05-7D41-B645-05DF0A984529}" type="presParOf" srcId="{1E1B5EE4-05B9-B54D-A83C-DC63BC1CFF60}" destId="{55FE0F1E-2A51-0444-A02C-544E53641425}" srcOrd="0" destOrd="0" presId="urn:microsoft.com/office/officeart/2005/8/layout/hierarchy1"/>
    <dgm:cxn modelId="{3B8588A0-DDDF-5842-99E8-9E59ACAD745E}" type="presParOf" srcId="{1E1B5EE4-05B9-B54D-A83C-DC63BC1CFF60}" destId="{924F8461-3507-0D43-BD3C-70F78A7A8A95}" srcOrd="1" destOrd="0" presId="urn:microsoft.com/office/officeart/2005/8/layout/hierarchy1"/>
    <dgm:cxn modelId="{5AE5A4AC-568D-7E43-8390-873D14C8B2A9}" type="presParOf" srcId="{924F8461-3507-0D43-BD3C-70F78A7A8A95}" destId="{D0416B8E-BC2A-404E-B49B-4B5FC8A2A59C}" srcOrd="0" destOrd="0" presId="urn:microsoft.com/office/officeart/2005/8/layout/hierarchy1"/>
    <dgm:cxn modelId="{E157C34C-610E-A146-888D-89E5D4935472}" type="presParOf" srcId="{D0416B8E-BC2A-404E-B49B-4B5FC8A2A59C}" destId="{8BB558BF-16B4-CB4D-9BE4-90BAD59808BD}" srcOrd="0" destOrd="0" presId="urn:microsoft.com/office/officeart/2005/8/layout/hierarchy1"/>
    <dgm:cxn modelId="{D0A76A5B-DD44-6B48-A70E-62ADCE775EF5}" type="presParOf" srcId="{D0416B8E-BC2A-404E-B49B-4B5FC8A2A59C}" destId="{E5EEDA54-7A83-6940-8D0D-D8EA21A30E05}" srcOrd="1" destOrd="0" presId="urn:microsoft.com/office/officeart/2005/8/layout/hierarchy1"/>
    <dgm:cxn modelId="{F989A879-EA77-AA4C-AC6D-E8447E277644}" type="presParOf" srcId="{924F8461-3507-0D43-BD3C-70F78A7A8A95}" destId="{232C0DC0-045E-9C4B-A96F-75D2912BE657}" srcOrd="1" destOrd="0" presId="urn:microsoft.com/office/officeart/2005/8/layout/hierarchy1"/>
    <dgm:cxn modelId="{308E2DD3-2C1C-684D-A245-9F870B5AB0A9}" type="presParOf" srcId="{BE8B982A-3BC4-F648-87D1-7FF68068937C}" destId="{36D85893-951F-A741-B102-1707025EF377}" srcOrd="2" destOrd="0" presId="urn:microsoft.com/office/officeart/2005/8/layout/hierarchy1"/>
    <dgm:cxn modelId="{3F4FE952-EAF2-6D42-9FF9-C815F74349B6}" type="presParOf" srcId="{BE8B982A-3BC4-F648-87D1-7FF68068937C}" destId="{D71DD82D-54B3-DF47-91A3-47089B098F77}" srcOrd="3" destOrd="0" presId="urn:microsoft.com/office/officeart/2005/8/layout/hierarchy1"/>
    <dgm:cxn modelId="{630ECA42-460E-6449-B04D-1BCE466BD211}" type="presParOf" srcId="{D71DD82D-54B3-DF47-91A3-47089B098F77}" destId="{2117884E-28A9-1F43-A998-7F575FB56AEB}" srcOrd="0" destOrd="0" presId="urn:microsoft.com/office/officeart/2005/8/layout/hierarchy1"/>
    <dgm:cxn modelId="{DE685F34-5EEE-DD4D-8B89-B90AFB574793}" type="presParOf" srcId="{2117884E-28A9-1F43-A998-7F575FB56AEB}" destId="{5EB4A32D-039A-CC46-9BAE-83F4B59152A8}" srcOrd="0" destOrd="0" presId="urn:microsoft.com/office/officeart/2005/8/layout/hierarchy1"/>
    <dgm:cxn modelId="{E348D682-D69F-6F45-B864-CEB3E7B156C4}" type="presParOf" srcId="{2117884E-28A9-1F43-A998-7F575FB56AEB}" destId="{61DA9EC3-8FB0-A344-A784-7A6DBA12646C}" srcOrd="1" destOrd="0" presId="urn:microsoft.com/office/officeart/2005/8/layout/hierarchy1"/>
    <dgm:cxn modelId="{EE359D08-8CBC-764C-B584-55EF45BDFC6F}" type="presParOf" srcId="{D71DD82D-54B3-DF47-91A3-47089B098F77}" destId="{310ECAF0-9877-D94B-9659-AF2E97DE3839}" srcOrd="1" destOrd="0" presId="urn:microsoft.com/office/officeart/2005/8/layout/hierarchy1"/>
    <dgm:cxn modelId="{D1B03F03-8D84-B940-8BF9-AC8E6948D154}" type="presParOf" srcId="{BE8B982A-3BC4-F648-87D1-7FF68068937C}" destId="{561ABBF9-65E6-924F-8685-8BD125710A92}" srcOrd="4" destOrd="0" presId="urn:microsoft.com/office/officeart/2005/8/layout/hierarchy1"/>
    <dgm:cxn modelId="{7DE10035-139B-FA4A-8A65-1BDB2BE61145}" type="presParOf" srcId="{BE8B982A-3BC4-F648-87D1-7FF68068937C}" destId="{4E1875D7-B805-B643-88CE-EEBFCED15A26}" srcOrd="5" destOrd="0" presId="urn:microsoft.com/office/officeart/2005/8/layout/hierarchy1"/>
    <dgm:cxn modelId="{B0EC6AAF-B6B6-BF44-B732-93DA3E2106EA}" type="presParOf" srcId="{4E1875D7-B805-B643-88CE-EEBFCED15A26}" destId="{7828FD1F-F807-0449-8AFA-BFE256DD79F8}" srcOrd="0" destOrd="0" presId="urn:microsoft.com/office/officeart/2005/8/layout/hierarchy1"/>
    <dgm:cxn modelId="{1C30B174-ACD4-6243-97D3-8F2FF3FCC76A}" type="presParOf" srcId="{7828FD1F-F807-0449-8AFA-BFE256DD79F8}" destId="{48D053CA-D771-6248-A187-8836554D52AF}" srcOrd="0" destOrd="0" presId="urn:microsoft.com/office/officeart/2005/8/layout/hierarchy1"/>
    <dgm:cxn modelId="{1F6CBCA3-9B90-1C46-99F7-8C5D53C7436C}" type="presParOf" srcId="{7828FD1F-F807-0449-8AFA-BFE256DD79F8}" destId="{A28CBC78-E8C4-B44D-B4EC-D5E813A3B63D}" srcOrd="1" destOrd="0" presId="urn:microsoft.com/office/officeart/2005/8/layout/hierarchy1"/>
    <dgm:cxn modelId="{058F7968-EA62-DF4A-857C-103D58DE5B7C}" type="presParOf" srcId="{4E1875D7-B805-B643-88CE-EEBFCED15A26}" destId="{B20FD369-A159-734B-8D85-874BB935C00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D14CFE-2D32-4848-9D1A-9D008F4CB5CC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0BAFB2-871F-8347-8081-194D9E014C70}">
      <dgm:prSet phldrT="[Text]"/>
      <dgm:spPr/>
      <dgm:t>
        <a:bodyPr/>
        <a:lstStyle/>
        <a:p>
          <a:r>
            <a:rPr lang="en-US" b="0" dirty="0" smtClean="0"/>
            <a:t>Search for Best Map</a:t>
          </a:r>
          <a:endParaRPr lang="en-US" dirty="0"/>
        </a:p>
      </dgm:t>
    </dgm:pt>
    <dgm:pt modelId="{8E5A075A-D30E-5345-8C8F-72D243E445E8}" type="parTrans" cxnId="{37970D7B-81A4-E04C-9D7E-E1C8B43A7194}">
      <dgm:prSet/>
      <dgm:spPr/>
      <dgm:t>
        <a:bodyPr/>
        <a:lstStyle/>
        <a:p>
          <a:endParaRPr lang="en-US"/>
        </a:p>
      </dgm:t>
    </dgm:pt>
    <dgm:pt modelId="{CA15EC60-5AFD-9C47-BD1A-708C5272E32C}" type="sibTrans" cxnId="{37970D7B-81A4-E04C-9D7E-E1C8B43A7194}">
      <dgm:prSet/>
      <dgm:spPr/>
      <dgm:t>
        <a:bodyPr/>
        <a:lstStyle/>
        <a:p>
          <a:endParaRPr lang="en-US"/>
        </a:p>
      </dgm:t>
    </dgm:pt>
    <dgm:pt modelId="{975E1362-2B61-854B-9656-0FDBB400FF7A}">
      <dgm:prSet phldrT="[Text]"/>
      <dgm:spPr/>
      <dgm:t>
        <a:bodyPr/>
        <a:lstStyle/>
        <a:p>
          <a:r>
            <a:rPr lang="en-US" dirty="0" smtClean="0"/>
            <a:t>Junctions</a:t>
          </a:r>
          <a:endParaRPr lang="en-US" dirty="0"/>
        </a:p>
      </dgm:t>
    </dgm:pt>
    <dgm:pt modelId="{0A74B52A-1C7E-6843-80D0-74C7B5092AB8}" type="parTrans" cxnId="{93E5257B-E9F2-F04B-971C-9CE77B745BE1}">
      <dgm:prSet/>
      <dgm:spPr/>
      <dgm:t>
        <a:bodyPr/>
        <a:lstStyle/>
        <a:p>
          <a:endParaRPr lang="en-US"/>
        </a:p>
      </dgm:t>
    </dgm:pt>
    <dgm:pt modelId="{7A87B591-48A5-FB4E-8F94-54F10FF81C25}" type="sibTrans" cxnId="{93E5257B-E9F2-F04B-971C-9CE77B745BE1}">
      <dgm:prSet/>
      <dgm:spPr/>
      <dgm:t>
        <a:bodyPr/>
        <a:lstStyle/>
        <a:p>
          <a:endParaRPr lang="en-US"/>
        </a:p>
      </dgm:t>
    </dgm:pt>
    <dgm:pt modelId="{DE8D377F-0B8E-0D4F-8BA0-35F2A16BFF9B}">
      <dgm:prSet phldrT="[Text]"/>
      <dgm:spPr/>
      <dgm:t>
        <a:bodyPr/>
        <a:lstStyle/>
        <a:p>
          <a:r>
            <a:rPr lang="en-US" dirty="0" smtClean="0"/>
            <a:t>Build Maps</a:t>
          </a:r>
          <a:endParaRPr lang="en-US" dirty="0"/>
        </a:p>
      </dgm:t>
    </dgm:pt>
    <dgm:pt modelId="{7ADF5A65-9188-324C-B702-18EFEEECB88F}" type="parTrans" cxnId="{A8B727AB-B6E7-8E4C-9DD4-34E5C051E554}">
      <dgm:prSet/>
      <dgm:spPr/>
      <dgm:t>
        <a:bodyPr/>
        <a:lstStyle/>
        <a:p>
          <a:endParaRPr lang="en-US"/>
        </a:p>
      </dgm:t>
    </dgm:pt>
    <dgm:pt modelId="{FF5F4B25-F1E5-0541-97DF-01A12AC448B6}" type="sibTrans" cxnId="{A8B727AB-B6E7-8E4C-9DD4-34E5C051E554}">
      <dgm:prSet/>
      <dgm:spPr/>
      <dgm:t>
        <a:bodyPr/>
        <a:lstStyle/>
        <a:p>
          <a:endParaRPr lang="en-US"/>
        </a:p>
      </dgm:t>
    </dgm:pt>
    <dgm:pt modelId="{956600E6-C764-4843-B544-DE3C240F0340}">
      <dgm:prSet phldrT="[Text]"/>
      <dgm:spPr/>
      <dgm:t>
        <a:bodyPr/>
        <a:lstStyle/>
        <a:p>
          <a:r>
            <a:rPr lang="en-US" dirty="0" smtClean="0"/>
            <a:t>Control</a:t>
          </a:r>
          <a:endParaRPr lang="en-US" dirty="0"/>
        </a:p>
      </dgm:t>
    </dgm:pt>
    <dgm:pt modelId="{9B60D8DA-FE7A-3C47-86A1-38DF17E72AE0}" type="parTrans" cxnId="{32305E41-B23D-7C4E-AF5E-01D31B75D978}">
      <dgm:prSet/>
      <dgm:spPr/>
      <dgm:t>
        <a:bodyPr/>
        <a:lstStyle/>
        <a:p>
          <a:endParaRPr lang="en-US"/>
        </a:p>
      </dgm:t>
    </dgm:pt>
    <dgm:pt modelId="{CD0B085B-2229-0947-A0B0-C7C31A2C37BA}" type="sibTrans" cxnId="{32305E41-B23D-7C4E-AF5E-01D31B75D978}">
      <dgm:prSet/>
      <dgm:spPr/>
      <dgm:t>
        <a:bodyPr/>
        <a:lstStyle/>
        <a:p>
          <a:endParaRPr lang="en-US"/>
        </a:p>
      </dgm:t>
    </dgm:pt>
    <dgm:pt modelId="{8F0A2928-0EC4-CD4D-94F1-ACDB555957C0}">
      <dgm:prSet phldrT="[Text]"/>
      <dgm:spPr/>
      <dgm:t>
        <a:bodyPr/>
        <a:lstStyle/>
        <a:p>
          <a:r>
            <a:rPr lang="en-US" b="1" dirty="0" smtClean="0"/>
            <a:t>Robot Frame</a:t>
          </a:r>
          <a:endParaRPr lang="en-US" b="1" dirty="0"/>
        </a:p>
      </dgm:t>
    </dgm:pt>
    <dgm:pt modelId="{FB7C224A-9BB9-0E40-A6EC-D644DE813DB2}" type="parTrans" cxnId="{F8AF1DFF-F021-EB4F-89F6-84B4E15A7BAA}">
      <dgm:prSet/>
      <dgm:spPr/>
      <dgm:t>
        <a:bodyPr/>
        <a:lstStyle/>
        <a:p>
          <a:endParaRPr lang="en-US"/>
        </a:p>
      </dgm:t>
    </dgm:pt>
    <dgm:pt modelId="{E3770479-4311-4541-928A-7E63CE7FE75E}" type="sibTrans" cxnId="{F8AF1DFF-F021-EB4F-89F6-84B4E15A7BAA}">
      <dgm:prSet/>
      <dgm:spPr/>
      <dgm:t>
        <a:bodyPr/>
        <a:lstStyle/>
        <a:p>
          <a:endParaRPr lang="en-US"/>
        </a:p>
      </dgm:t>
    </dgm:pt>
    <dgm:pt modelId="{60344F78-5DF2-BD47-B9DD-C67B4482601C}">
      <dgm:prSet phldrT="[Text]"/>
      <dgm:spPr/>
      <dgm:t>
        <a:bodyPr/>
        <a:lstStyle/>
        <a:p>
          <a:r>
            <a:rPr lang="en-US" dirty="0" smtClean="0"/>
            <a:t>Features</a:t>
          </a:r>
          <a:endParaRPr lang="en-US" dirty="0"/>
        </a:p>
      </dgm:t>
    </dgm:pt>
    <dgm:pt modelId="{7C296F22-071D-AA42-A4E2-F87A193401F2}" type="parTrans" cxnId="{E8C62D53-EC33-994A-81BE-AA4BF53B1778}">
      <dgm:prSet/>
      <dgm:spPr/>
      <dgm:t>
        <a:bodyPr/>
        <a:lstStyle/>
        <a:p>
          <a:endParaRPr lang="en-US"/>
        </a:p>
      </dgm:t>
    </dgm:pt>
    <dgm:pt modelId="{99DF7AA4-42D7-E345-8269-B8F8584BF446}" type="sibTrans" cxnId="{E8C62D53-EC33-994A-81BE-AA4BF53B1778}">
      <dgm:prSet/>
      <dgm:spPr/>
      <dgm:t>
        <a:bodyPr/>
        <a:lstStyle/>
        <a:p>
          <a:endParaRPr lang="en-US"/>
        </a:p>
      </dgm:t>
    </dgm:pt>
    <dgm:pt modelId="{54173272-6578-9148-8974-49D92A004938}">
      <dgm:prSet phldrT="[Text]"/>
      <dgm:spPr/>
      <dgm:t>
        <a:bodyPr/>
        <a:lstStyle/>
        <a:p>
          <a:r>
            <a:rPr lang="en-US" dirty="0" smtClean="0"/>
            <a:t>Sensing</a:t>
          </a:r>
          <a:endParaRPr lang="en-US" dirty="0"/>
        </a:p>
      </dgm:t>
    </dgm:pt>
    <dgm:pt modelId="{E79644B3-F670-E341-9285-AA596F7F83C5}" type="parTrans" cxnId="{086D068F-47DA-0543-A5BB-355B26AE5AD7}">
      <dgm:prSet/>
      <dgm:spPr/>
      <dgm:t>
        <a:bodyPr/>
        <a:lstStyle/>
        <a:p>
          <a:endParaRPr lang="en-US"/>
        </a:p>
      </dgm:t>
    </dgm:pt>
    <dgm:pt modelId="{3ACB25CB-1388-1141-8598-277575518070}" type="sibTrans" cxnId="{086D068F-47DA-0543-A5BB-355B26AE5AD7}">
      <dgm:prSet/>
      <dgm:spPr/>
      <dgm:t>
        <a:bodyPr/>
        <a:lstStyle/>
        <a:p>
          <a:endParaRPr lang="en-US"/>
        </a:p>
      </dgm:t>
    </dgm:pt>
    <dgm:pt modelId="{6E1CCB9B-68C6-2943-8920-38C45DD4B233}" type="pres">
      <dgm:prSet presAssocID="{39D14CFE-2D32-4848-9D1A-9D008F4CB5C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3D77759-364F-7E49-8BFC-BD6F53773981}" type="pres">
      <dgm:prSet presAssocID="{F30BAFB2-871F-8347-8081-194D9E014C70}" presName="hierRoot1" presStyleCnt="0"/>
      <dgm:spPr/>
    </dgm:pt>
    <dgm:pt modelId="{ADDA8489-E4F0-2C49-86F0-39D652D9C316}" type="pres">
      <dgm:prSet presAssocID="{F30BAFB2-871F-8347-8081-194D9E014C70}" presName="composite" presStyleCnt="0"/>
      <dgm:spPr/>
    </dgm:pt>
    <dgm:pt modelId="{BB77D615-EB52-A74A-AA73-7F6FDADAB330}" type="pres">
      <dgm:prSet presAssocID="{F30BAFB2-871F-8347-8081-194D9E014C70}" presName="background" presStyleLbl="node0" presStyleIdx="0" presStyleCnt="1"/>
      <dgm:spPr/>
    </dgm:pt>
    <dgm:pt modelId="{75B32DBD-BD10-DF42-8435-B79C96C6DF7B}" type="pres">
      <dgm:prSet presAssocID="{F30BAFB2-871F-8347-8081-194D9E014C70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D9D9E5-7842-524F-9DCF-D2A0A61793FA}" type="pres">
      <dgm:prSet presAssocID="{F30BAFB2-871F-8347-8081-194D9E014C70}" presName="hierChild2" presStyleCnt="0"/>
      <dgm:spPr/>
    </dgm:pt>
    <dgm:pt modelId="{D16C7CB6-7EBF-214D-A772-46789523E24F}" type="pres">
      <dgm:prSet presAssocID="{0A74B52A-1C7E-6843-80D0-74C7B5092AB8}" presName="Name10" presStyleLbl="parChTrans1D2" presStyleIdx="0" presStyleCnt="1"/>
      <dgm:spPr/>
      <dgm:t>
        <a:bodyPr/>
        <a:lstStyle/>
        <a:p>
          <a:endParaRPr lang="en-US"/>
        </a:p>
      </dgm:t>
    </dgm:pt>
    <dgm:pt modelId="{454C01C5-70F3-6B41-925A-3DEBDE1B3A24}" type="pres">
      <dgm:prSet presAssocID="{975E1362-2B61-854B-9656-0FDBB400FF7A}" presName="hierRoot2" presStyleCnt="0"/>
      <dgm:spPr/>
    </dgm:pt>
    <dgm:pt modelId="{2DDC236C-CF34-8846-859A-00A64DB6BBCA}" type="pres">
      <dgm:prSet presAssocID="{975E1362-2B61-854B-9656-0FDBB400FF7A}" presName="composite2" presStyleCnt="0"/>
      <dgm:spPr/>
    </dgm:pt>
    <dgm:pt modelId="{50BA1362-C13E-6442-85FA-40C5920A05ED}" type="pres">
      <dgm:prSet presAssocID="{975E1362-2B61-854B-9656-0FDBB400FF7A}" presName="background2" presStyleLbl="node2" presStyleIdx="0" presStyleCnt="1"/>
      <dgm:spPr/>
    </dgm:pt>
    <dgm:pt modelId="{3AFBF6C7-1F01-D543-B6BD-67860800DC14}" type="pres">
      <dgm:prSet presAssocID="{975E1362-2B61-854B-9656-0FDBB400FF7A}" presName="text2" presStyleLbl="fgAcc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43954A-DC44-FE41-B08B-2DB8C6224982}" type="pres">
      <dgm:prSet presAssocID="{975E1362-2B61-854B-9656-0FDBB400FF7A}" presName="hierChild3" presStyleCnt="0"/>
      <dgm:spPr/>
    </dgm:pt>
    <dgm:pt modelId="{9644C10A-5F3F-8343-BF91-387FEB6F918A}" type="pres">
      <dgm:prSet presAssocID="{7ADF5A65-9188-324C-B702-18EFEEECB88F}" presName="Name17" presStyleLbl="parChTrans1D3" presStyleIdx="0" presStyleCnt="1"/>
      <dgm:spPr/>
      <dgm:t>
        <a:bodyPr/>
        <a:lstStyle/>
        <a:p>
          <a:endParaRPr lang="en-US"/>
        </a:p>
      </dgm:t>
    </dgm:pt>
    <dgm:pt modelId="{F6CD108D-EA7F-BA47-8019-EA55F9B1435A}" type="pres">
      <dgm:prSet presAssocID="{DE8D377F-0B8E-0D4F-8BA0-35F2A16BFF9B}" presName="hierRoot3" presStyleCnt="0"/>
      <dgm:spPr/>
    </dgm:pt>
    <dgm:pt modelId="{36D3C0C2-DC38-3A4E-B6DB-84E5011D771F}" type="pres">
      <dgm:prSet presAssocID="{DE8D377F-0B8E-0D4F-8BA0-35F2A16BFF9B}" presName="composite3" presStyleCnt="0"/>
      <dgm:spPr/>
    </dgm:pt>
    <dgm:pt modelId="{BC004AE3-F5C1-9046-94DE-B356BC0A0A28}" type="pres">
      <dgm:prSet presAssocID="{DE8D377F-0B8E-0D4F-8BA0-35F2A16BFF9B}" presName="background3" presStyleLbl="node3" presStyleIdx="0" presStyleCnt="1"/>
      <dgm:spPr/>
    </dgm:pt>
    <dgm:pt modelId="{224C3AD0-8DB5-BB40-BECA-76301FFF7AE3}" type="pres">
      <dgm:prSet presAssocID="{DE8D377F-0B8E-0D4F-8BA0-35F2A16BFF9B}" presName="text3" presStyleLbl="fgAcc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8B982A-3BC4-F648-87D1-7FF68068937C}" type="pres">
      <dgm:prSet presAssocID="{DE8D377F-0B8E-0D4F-8BA0-35F2A16BFF9B}" presName="hierChild4" presStyleCnt="0"/>
      <dgm:spPr/>
    </dgm:pt>
    <dgm:pt modelId="{02A00D76-0241-F444-8796-92A8478ABB99}" type="pres">
      <dgm:prSet presAssocID="{7C296F22-071D-AA42-A4E2-F87A193401F2}" presName="Name23" presStyleLbl="parChTrans1D4" presStyleIdx="0" presStyleCnt="4"/>
      <dgm:spPr/>
      <dgm:t>
        <a:bodyPr/>
        <a:lstStyle/>
        <a:p>
          <a:endParaRPr lang="en-US"/>
        </a:p>
      </dgm:t>
    </dgm:pt>
    <dgm:pt modelId="{FAA15965-ED2B-3F4E-860C-E58BDB0D4DC8}" type="pres">
      <dgm:prSet presAssocID="{60344F78-5DF2-BD47-B9DD-C67B4482601C}" presName="hierRoot4" presStyleCnt="0"/>
      <dgm:spPr/>
    </dgm:pt>
    <dgm:pt modelId="{BAAD4CD9-1AA4-874E-B343-382B0BB0CC07}" type="pres">
      <dgm:prSet presAssocID="{60344F78-5DF2-BD47-B9DD-C67B4482601C}" presName="composite4" presStyleCnt="0"/>
      <dgm:spPr/>
    </dgm:pt>
    <dgm:pt modelId="{6B425998-E9D2-4E4B-A17E-5F6DC71DFA85}" type="pres">
      <dgm:prSet presAssocID="{60344F78-5DF2-BD47-B9DD-C67B4482601C}" presName="background4" presStyleLbl="node4" presStyleIdx="0" presStyleCnt="4"/>
      <dgm:spPr/>
    </dgm:pt>
    <dgm:pt modelId="{FEDE26AC-3DDE-F243-91F8-00EF8C785C70}" type="pres">
      <dgm:prSet presAssocID="{60344F78-5DF2-BD47-B9DD-C67B4482601C}" presName="text4" presStyleLbl="fgAcc4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1B5EE4-05B9-B54D-A83C-DC63BC1CFF60}" type="pres">
      <dgm:prSet presAssocID="{60344F78-5DF2-BD47-B9DD-C67B4482601C}" presName="hierChild5" presStyleCnt="0"/>
      <dgm:spPr/>
    </dgm:pt>
    <dgm:pt modelId="{55FE0F1E-2A51-0444-A02C-544E53641425}" type="pres">
      <dgm:prSet presAssocID="{E79644B3-F670-E341-9285-AA596F7F83C5}" presName="Name23" presStyleLbl="parChTrans1D4" presStyleIdx="1" presStyleCnt="4"/>
      <dgm:spPr/>
      <dgm:t>
        <a:bodyPr/>
        <a:lstStyle/>
        <a:p>
          <a:endParaRPr lang="en-US"/>
        </a:p>
      </dgm:t>
    </dgm:pt>
    <dgm:pt modelId="{924F8461-3507-0D43-BD3C-70F78A7A8A95}" type="pres">
      <dgm:prSet presAssocID="{54173272-6578-9148-8974-49D92A004938}" presName="hierRoot4" presStyleCnt="0"/>
      <dgm:spPr/>
    </dgm:pt>
    <dgm:pt modelId="{D0416B8E-BC2A-404E-B49B-4B5FC8A2A59C}" type="pres">
      <dgm:prSet presAssocID="{54173272-6578-9148-8974-49D92A004938}" presName="composite4" presStyleCnt="0"/>
      <dgm:spPr/>
    </dgm:pt>
    <dgm:pt modelId="{8BB558BF-16B4-CB4D-9BE4-90BAD59808BD}" type="pres">
      <dgm:prSet presAssocID="{54173272-6578-9148-8974-49D92A004938}" presName="background4" presStyleLbl="node4" presStyleIdx="1" presStyleCnt="4"/>
      <dgm:spPr/>
    </dgm:pt>
    <dgm:pt modelId="{E5EEDA54-7A83-6940-8D0D-D8EA21A30E05}" type="pres">
      <dgm:prSet presAssocID="{54173272-6578-9148-8974-49D92A004938}" presName="text4" presStyleLbl="fgAcc4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2C0DC0-045E-9C4B-A96F-75D2912BE657}" type="pres">
      <dgm:prSet presAssocID="{54173272-6578-9148-8974-49D92A004938}" presName="hierChild5" presStyleCnt="0"/>
      <dgm:spPr/>
    </dgm:pt>
    <dgm:pt modelId="{36D85893-951F-A741-B102-1707025EF377}" type="pres">
      <dgm:prSet presAssocID="{9B60D8DA-FE7A-3C47-86A1-38DF17E72AE0}" presName="Name23" presStyleLbl="parChTrans1D4" presStyleIdx="2" presStyleCnt="4"/>
      <dgm:spPr/>
      <dgm:t>
        <a:bodyPr/>
        <a:lstStyle/>
        <a:p>
          <a:endParaRPr lang="en-US"/>
        </a:p>
      </dgm:t>
    </dgm:pt>
    <dgm:pt modelId="{D71DD82D-54B3-DF47-91A3-47089B098F77}" type="pres">
      <dgm:prSet presAssocID="{956600E6-C764-4843-B544-DE3C240F0340}" presName="hierRoot4" presStyleCnt="0"/>
      <dgm:spPr/>
    </dgm:pt>
    <dgm:pt modelId="{2117884E-28A9-1F43-A998-7F575FB56AEB}" type="pres">
      <dgm:prSet presAssocID="{956600E6-C764-4843-B544-DE3C240F0340}" presName="composite4" presStyleCnt="0"/>
      <dgm:spPr/>
    </dgm:pt>
    <dgm:pt modelId="{5EB4A32D-039A-CC46-9BAE-83F4B59152A8}" type="pres">
      <dgm:prSet presAssocID="{956600E6-C764-4843-B544-DE3C240F0340}" presName="background4" presStyleLbl="node4" presStyleIdx="2" presStyleCnt="4"/>
      <dgm:spPr/>
    </dgm:pt>
    <dgm:pt modelId="{61DA9EC3-8FB0-A344-A784-7A6DBA12646C}" type="pres">
      <dgm:prSet presAssocID="{956600E6-C764-4843-B544-DE3C240F0340}" presName="text4" presStyleLbl="fgAcc4" presStyleIdx="2" presStyleCnt="4" custLinFactY="47840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0ECAF0-9877-D94B-9659-AF2E97DE3839}" type="pres">
      <dgm:prSet presAssocID="{956600E6-C764-4843-B544-DE3C240F0340}" presName="hierChild5" presStyleCnt="0"/>
      <dgm:spPr/>
    </dgm:pt>
    <dgm:pt modelId="{561ABBF9-65E6-924F-8685-8BD125710A92}" type="pres">
      <dgm:prSet presAssocID="{FB7C224A-9BB9-0E40-A6EC-D644DE813DB2}" presName="Name23" presStyleLbl="parChTrans1D4" presStyleIdx="3" presStyleCnt="4"/>
      <dgm:spPr/>
      <dgm:t>
        <a:bodyPr/>
        <a:lstStyle/>
        <a:p>
          <a:endParaRPr lang="en-US"/>
        </a:p>
      </dgm:t>
    </dgm:pt>
    <dgm:pt modelId="{4E1875D7-B805-B643-88CE-EEBFCED15A26}" type="pres">
      <dgm:prSet presAssocID="{8F0A2928-0EC4-CD4D-94F1-ACDB555957C0}" presName="hierRoot4" presStyleCnt="0"/>
      <dgm:spPr/>
    </dgm:pt>
    <dgm:pt modelId="{7828FD1F-F807-0449-8AFA-BFE256DD79F8}" type="pres">
      <dgm:prSet presAssocID="{8F0A2928-0EC4-CD4D-94F1-ACDB555957C0}" presName="composite4" presStyleCnt="0"/>
      <dgm:spPr/>
    </dgm:pt>
    <dgm:pt modelId="{48D053CA-D771-6248-A187-8836554D52AF}" type="pres">
      <dgm:prSet presAssocID="{8F0A2928-0EC4-CD4D-94F1-ACDB555957C0}" presName="background4" presStyleLbl="node4" presStyleIdx="3" presStyleCnt="4"/>
      <dgm:spPr/>
    </dgm:pt>
    <dgm:pt modelId="{A28CBC78-E8C4-B44D-B4EC-D5E813A3B63D}" type="pres">
      <dgm:prSet presAssocID="{8F0A2928-0EC4-CD4D-94F1-ACDB555957C0}" presName="text4" presStyleLbl="fgAcc4" presStyleIdx="3" presStyleCnt="4" custLinFactY="48107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0FD369-A159-734B-8D85-874BB935C00A}" type="pres">
      <dgm:prSet presAssocID="{8F0A2928-0EC4-CD4D-94F1-ACDB555957C0}" presName="hierChild5" presStyleCnt="0"/>
      <dgm:spPr/>
    </dgm:pt>
  </dgm:ptLst>
  <dgm:cxnLst>
    <dgm:cxn modelId="{E8C62D53-EC33-994A-81BE-AA4BF53B1778}" srcId="{DE8D377F-0B8E-0D4F-8BA0-35F2A16BFF9B}" destId="{60344F78-5DF2-BD47-B9DD-C67B4482601C}" srcOrd="0" destOrd="0" parTransId="{7C296F22-071D-AA42-A4E2-F87A193401F2}" sibTransId="{99DF7AA4-42D7-E345-8269-B8F8584BF446}"/>
    <dgm:cxn modelId="{524D83A5-A992-454A-AD18-D19ADA66578E}" type="presOf" srcId="{956600E6-C764-4843-B544-DE3C240F0340}" destId="{61DA9EC3-8FB0-A344-A784-7A6DBA12646C}" srcOrd="0" destOrd="0" presId="urn:microsoft.com/office/officeart/2005/8/layout/hierarchy1"/>
    <dgm:cxn modelId="{7B61EBE8-AC29-9842-A768-A4566A0BF39E}" type="presOf" srcId="{8F0A2928-0EC4-CD4D-94F1-ACDB555957C0}" destId="{A28CBC78-E8C4-B44D-B4EC-D5E813A3B63D}" srcOrd="0" destOrd="0" presId="urn:microsoft.com/office/officeart/2005/8/layout/hierarchy1"/>
    <dgm:cxn modelId="{2E372CED-5E89-744F-83F8-B0153243C09D}" type="presOf" srcId="{FB7C224A-9BB9-0E40-A6EC-D644DE813DB2}" destId="{561ABBF9-65E6-924F-8685-8BD125710A92}" srcOrd="0" destOrd="0" presId="urn:microsoft.com/office/officeart/2005/8/layout/hierarchy1"/>
    <dgm:cxn modelId="{58FC1FFE-1CF9-244D-8F7B-07133BD5BFA8}" type="presOf" srcId="{39D14CFE-2D32-4848-9D1A-9D008F4CB5CC}" destId="{6E1CCB9B-68C6-2943-8920-38C45DD4B233}" srcOrd="0" destOrd="0" presId="urn:microsoft.com/office/officeart/2005/8/layout/hierarchy1"/>
    <dgm:cxn modelId="{DC7E8237-36A1-7744-9C86-9559119B6603}" type="presOf" srcId="{DE8D377F-0B8E-0D4F-8BA0-35F2A16BFF9B}" destId="{224C3AD0-8DB5-BB40-BECA-76301FFF7AE3}" srcOrd="0" destOrd="0" presId="urn:microsoft.com/office/officeart/2005/8/layout/hierarchy1"/>
    <dgm:cxn modelId="{37970D7B-81A4-E04C-9D7E-E1C8B43A7194}" srcId="{39D14CFE-2D32-4848-9D1A-9D008F4CB5CC}" destId="{F30BAFB2-871F-8347-8081-194D9E014C70}" srcOrd="0" destOrd="0" parTransId="{8E5A075A-D30E-5345-8C8F-72D243E445E8}" sibTransId="{CA15EC60-5AFD-9C47-BD1A-708C5272E32C}"/>
    <dgm:cxn modelId="{A8A57867-B6EE-4D4C-AD16-0F774A639FA9}" type="presOf" srcId="{54173272-6578-9148-8974-49D92A004938}" destId="{E5EEDA54-7A83-6940-8D0D-D8EA21A30E05}" srcOrd="0" destOrd="0" presId="urn:microsoft.com/office/officeart/2005/8/layout/hierarchy1"/>
    <dgm:cxn modelId="{9E21D550-500C-E845-84E5-60BA9FDD0B54}" type="presOf" srcId="{975E1362-2B61-854B-9656-0FDBB400FF7A}" destId="{3AFBF6C7-1F01-D543-B6BD-67860800DC14}" srcOrd="0" destOrd="0" presId="urn:microsoft.com/office/officeart/2005/8/layout/hierarchy1"/>
    <dgm:cxn modelId="{32305E41-B23D-7C4E-AF5E-01D31B75D978}" srcId="{DE8D377F-0B8E-0D4F-8BA0-35F2A16BFF9B}" destId="{956600E6-C764-4843-B544-DE3C240F0340}" srcOrd="1" destOrd="0" parTransId="{9B60D8DA-FE7A-3C47-86A1-38DF17E72AE0}" sibTransId="{CD0B085B-2229-0947-A0B0-C7C31A2C37BA}"/>
    <dgm:cxn modelId="{60720178-6599-F04F-B078-A4DCAE483E12}" type="presOf" srcId="{0A74B52A-1C7E-6843-80D0-74C7B5092AB8}" destId="{D16C7CB6-7EBF-214D-A772-46789523E24F}" srcOrd="0" destOrd="0" presId="urn:microsoft.com/office/officeart/2005/8/layout/hierarchy1"/>
    <dgm:cxn modelId="{93E5257B-E9F2-F04B-971C-9CE77B745BE1}" srcId="{F30BAFB2-871F-8347-8081-194D9E014C70}" destId="{975E1362-2B61-854B-9656-0FDBB400FF7A}" srcOrd="0" destOrd="0" parTransId="{0A74B52A-1C7E-6843-80D0-74C7B5092AB8}" sibTransId="{7A87B591-48A5-FB4E-8F94-54F10FF81C25}"/>
    <dgm:cxn modelId="{8B5BAD80-FCDF-BC48-A9A6-4475265CCB34}" type="presOf" srcId="{7ADF5A65-9188-324C-B702-18EFEEECB88F}" destId="{9644C10A-5F3F-8343-BF91-387FEB6F918A}" srcOrd="0" destOrd="0" presId="urn:microsoft.com/office/officeart/2005/8/layout/hierarchy1"/>
    <dgm:cxn modelId="{C48C4E32-A4F6-5E4B-93AD-74EFEBD66D00}" type="presOf" srcId="{F30BAFB2-871F-8347-8081-194D9E014C70}" destId="{75B32DBD-BD10-DF42-8435-B79C96C6DF7B}" srcOrd="0" destOrd="0" presId="urn:microsoft.com/office/officeart/2005/8/layout/hierarchy1"/>
    <dgm:cxn modelId="{278D5D48-780B-2640-8539-4687FBCA4C9D}" type="presOf" srcId="{E79644B3-F670-E341-9285-AA596F7F83C5}" destId="{55FE0F1E-2A51-0444-A02C-544E53641425}" srcOrd="0" destOrd="0" presId="urn:microsoft.com/office/officeart/2005/8/layout/hierarchy1"/>
    <dgm:cxn modelId="{F8AF1DFF-F021-EB4F-89F6-84B4E15A7BAA}" srcId="{DE8D377F-0B8E-0D4F-8BA0-35F2A16BFF9B}" destId="{8F0A2928-0EC4-CD4D-94F1-ACDB555957C0}" srcOrd="2" destOrd="0" parTransId="{FB7C224A-9BB9-0E40-A6EC-D644DE813DB2}" sibTransId="{E3770479-4311-4541-928A-7E63CE7FE75E}"/>
    <dgm:cxn modelId="{F2055C54-6413-624B-AB24-59284E0E47B1}" type="presOf" srcId="{60344F78-5DF2-BD47-B9DD-C67B4482601C}" destId="{FEDE26AC-3DDE-F243-91F8-00EF8C785C70}" srcOrd="0" destOrd="0" presId="urn:microsoft.com/office/officeart/2005/8/layout/hierarchy1"/>
    <dgm:cxn modelId="{A8B727AB-B6E7-8E4C-9DD4-34E5C051E554}" srcId="{975E1362-2B61-854B-9656-0FDBB400FF7A}" destId="{DE8D377F-0B8E-0D4F-8BA0-35F2A16BFF9B}" srcOrd="0" destOrd="0" parTransId="{7ADF5A65-9188-324C-B702-18EFEEECB88F}" sibTransId="{FF5F4B25-F1E5-0541-97DF-01A12AC448B6}"/>
    <dgm:cxn modelId="{086D068F-47DA-0543-A5BB-355B26AE5AD7}" srcId="{60344F78-5DF2-BD47-B9DD-C67B4482601C}" destId="{54173272-6578-9148-8974-49D92A004938}" srcOrd="0" destOrd="0" parTransId="{E79644B3-F670-E341-9285-AA596F7F83C5}" sibTransId="{3ACB25CB-1388-1141-8598-277575518070}"/>
    <dgm:cxn modelId="{172734E7-CFCF-6A45-B0A9-4B94BF93EF47}" type="presOf" srcId="{7C296F22-071D-AA42-A4E2-F87A193401F2}" destId="{02A00D76-0241-F444-8796-92A8478ABB99}" srcOrd="0" destOrd="0" presId="urn:microsoft.com/office/officeart/2005/8/layout/hierarchy1"/>
    <dgm:cxn modelId="{D450680C-ED58-4344-A2E2-712CE0C04050}" type="presOf" srcId="{9B60D8DA-FE7A-3C47-86A1-38DF17E72AE0}" destId="{36D85893-951F-A741-B102-1707025EF377}" srcOrd="0" destOrd="0" presId="urn:microsoft.com/office/officeart/2005/8/layout/hierarchy1"/>
    <dgm:cxn modelId="{651F224F-9BEA-AB4C-9696-A377F0D30DF0}" type="presParOf" srcId="{6E1CCB9B-68C6-2943-8920-38C45DD4B233}" destId="{83D77759-364F-7E49-8BFC-BD6F53773981}" srcOrd="0" destOrd="0" presId="urn:microsoft.com/office/officeart/2005/8/layout/hierarchy1"/>
    <dgm:cxn modelId="{5DAEC043-7175-9A46-ABE5-1CF614527C3C}" type="presParOf" srcId="{83D77759-364F-7E49-8BFC-BD6F53773981}" destId="{ADDA8489-E4F0-2C49-86F0-39D652D9C316}" srcOrd="0" destOrd="0" presId="urn:microsoft.com/office/officeart/2005/8/layout/hierarchy1"/>
    <dgm:cxn modelId="{4026A599-A053-0044-8B80-68ABDCF1AA55}" type="presParOf" srcId="{ADDA8489-E4F0-2C49-86F0-39D652D9C316}" destId="{BB77D615-EB52-A74A-AA73-7F6FDADAB330}" srcOrd="0" destOrd="0" presId="urn:microsoft.com/office/officeart/2005/8/layout/hierarchy1"/>
    <dgm:cxn modelId="{3D7E38E8-11AE-004C-8E62-7D2249220B99}" type="presParOf" srcId="{ADDA8489-E4F0-2C49-86F0-39D652D9C316}" destId="{75B32DBD-BD10-DF42-8435-B79C96C6DF7B}" srcOrd="1" destOrd="0" presId="urn:microsoft.com/office/officeart/2005/8/layout/hierarchy1"/>
    <dgm:cxn modelId="{DE979CCA-99CD-FB45-9056-02EDAA15E515}" type="presParOf" srcId="{83D77759-364F-7E49-8BFC-BD6F53773981}" destId="{BFD9D9E5-7842-524F-9DCF-D2A0A61793FA}" srcOrd="1" destOrd="0" presId="urn:microsoft.com/office/officeart/2005/8/layout/hierarchy1"/>
    <dgm:cxn modelId="{5D4351D8-C728-DF4D-B7DA-3ABE7863F211}" type="presParOf" srcId="{BFD9D9E5-7842-524F-9DCF-D2A0A61793FA}" destId="{D16C7CB6-7EBF-214D-A772-46789523E24F}" srcOrd="0" destOrd="0" presId="urn:microsoft.com/office/officeart/2005/8/layout/hierarchy1"/>
    <dgm:cxn modelId="{861DA52E-8D81-0E47-BFFA-1398EF94421F}" type="presParOf" srcId="{BFD9D9E5-7842-524F-9DCF-D2A0A61793FA}" destId="{454C01C5-70F3-6B41-925A-3DEBDE1B3A24}" srcOrd="1" destOrd="0" presId="urn:microsoft.com/office/officeart/2005/8/layout/hierarchy1"/>
    <dgm:cxn modelId="{5D4DE268-B096-AD44-85AC-9D92AB44E7C2}" type="presParOf" srcId="{454C01C5-70F3-6B41-925A-3DEBDE1B3A24}" destId="{2DDC236C-CF34-8846-859A-00A64DB6BBCA}" srcOrd="0" destOrd="0" presId="urn:microsoft.com/office/officeart/2005/8/layout/hierarchy1"/>
    <dgm:cxn modelId="{5FAAA6E3-6FE9-D446-AC3F-7F76855E5E62}" type="presParOf" srcId="{2DDC236C-CF34-8846-859A-00A64DB6BBCA}" destId="{50BA1362-C13E-6442-85FA-40C5920A05ED}" srcOrd="0" destOrd="0" presId="urn:microsoft.com/office/officeart/2005/8/layout/hierarchy1"/>
    <dgm:cxn modelId="{8053B2FD-690E-0242-BF75-F8F74FBB4131}" type="presParOf" srcId="{2DDC236C-CF34-8846-859A-00A64DB6BBCA}" destId="{3AFBF6C7-1F01-D543-B6BD-67860800DC14}" srcOrd="1" destOrd="0" presId="urn:microsoft.com/office/officeart/2005/8/layout/hierarchy1"/>
    <dgm:cxn modelId="{D77A2717-9357-1948-B300-59DD36FBE66B}" type="presParOf" srcId="{454C01C5-70F3-6B41-925A-3DEBDE1B3A24}" destId="{1343954A-DC44-FE41-B08B-2DB8C6224982}" srcOrd="1" destOrd="0" presId="urn:microsoft.com/office/officeart/2005/8/layout/hierarchy1"/>
    <dgm:cxn modelId="{B150068D-8585-B74E-A160-BC53B30A42EC}" type="presParOf" srcId="{1343954A-DC44-FE41-B08B-2DB8C6224982}" destId="{9644C10A-5F3F-8343-BF91-387FEB6F918A}" srcOrd="0" destOrd="0" presId="urn:microsoft.com/office/officeart/2005/8/layout/hierarchy1"/>
    <dgm:cxn modelId="{1C6B8EE5-FA3B-4144-8249-A6453490A70A}" type="presParOf" srcId="{1343954A-DC44-FE41-B08B-2DB8C6224982}" destId="{F6CD108D-EA7F-BA47-8019-EA55F9B1435A}" srcOrd="1" destOrd="0" presId="urn:microsoft.com/office/officeart/2005/8/layout/hierarchy1"/>
    <dgm:cxn modelId="{BFB9D730-C442-A541-95BD-10573999389B}" type="presParOf" srcId="{F6CD108D-EA7F-BA47-8019-EA55F9B1435A}" destId="{36D3C0C2-DC38-3A4E-B6DB-84E5011D771F}" srcOrd="0" destOrd="0" presId="urn:microsoft.com/office/officeart/2005/8/layout/hierarchy1"/>
    <dgm:cxn modelId="{F59233B4-6327-6F47-B1AB-D200D2239CD8}" type="presParOf" srcId="{36D3C0C2-DC38-3A4E-B6DB-84E5011D771F}" destId="{BC004AE3-F5C1-9046-94DE-B356BC0A0A28}" srcOrd="0" destOrd="0" presId="urn:microsoft.com/office/officeart/2005/8/layout/hierarchy1"/>
    <dgm:cxn modelId="{74B623F9-2813-5541-AE0B-3208F0196FBD}" type="presParOf" srcId="{36D3C0C2-DC38-3A4E-B6DB-84E5011D771F}" destId="{224C3AD0-8DB5-BB40-BECA-76301FFF7AE3}" srcOrd="1" destOrd="0" presId="urn:microsoft.com/office/officeart/2005/8/layout/hierarchy1"/>
    <dgm:cxn modelId="{871B679D-B1CB-FA41-A434-CEDDD2A590DA}" type="presParOf" srcId="{F6CD108D-EA7F-BA47-8019-EA55F9B1435A}" destId="{BE8B982A-3BC4-F648-87D1-7FF68068937C}" srcOrd="1" destOrd="0" presId="urn:microsoft.com/office/officeart/2005/8/layout/hierarchy1"/>
    <dgm:cxn modelId="{3DA3791F-B50D-BA45-8937-84689B7FDC19}" type="presParOf" srcId="{BE8B982A-3BC4-F648-87D1-7FF68068937C}" destId="{02A00D76-0241-F444-8796-92A8478ABB99}" srcOrd="0" destOrd="0" presId="urn:microsoft.com/office/officeart/2005/8/layout/hierarchy1"/>
    <dgm:cxn modelId="{EAF2D2A1-E523-AC47-970F-6102CB72E2F7}" type="presParOf" srcId="{BE8B982A-3BC4-F648-87D1-7FF68068937C}" destId="{FAA15965-ED2B-3F4E-860C-E58BDB0D4DC8}" srcOrd="1" destOrd="0" presId="urn:microsoft.com/office/officeart/2005/8/layout/hierarchy1"/>
    <dgm:cxn modelId="{F5376125-2847-5349-A86B-834D4B87BFFB}" type="presParOf" srcId="{FAA15965-ED2B-3F4E-860C-E58BDB0D4DC8}" destId="{BAAD4CD9-1AA4-874E-B343-382B0BB0CC07}" srcOrd="0" destOrd="0" presId="urn:microsoft.com/office/officeart/2005/8/layout/hierarchy1"/>
    <dgm:cxn modelId="{56FB4C7C-3D4E-1A44-A6A3-C277B954AD97}" type="presParOf" srcId="{BAAD4CD9-1AA4-874E-B343-382B0BB0CC07}" destId="{6B425998-E9D2-4E4B-A17E-5F6DC71DFA85}" srcOrd="0" destOrd="0" presId="urn:microsoft.com/office/officeart/2005/8/layout/hierarchy1"/>
    <dgm:cxn modelId="{FEFAEC58-3512-E942-BB66-2828C5283E42}" type="presParOf" srcId="{BAAD4CD9-1AA4-874E-B343-382B0BB0CC07}" destId="{FEDE26AC-3DDE-F243-91F8-00EF8C785C70}" srcOrd="1" destOrd="0" presId="urn:microsoft.com/office/officeart/2005/8/layout/hierarchy1"/>
    <dgm:cxn modelId="{FFE42DFA-F516-1F43-8C27-2CCC94E592C3}" type="presParOf" srcId="{FAA15965-ED2B-3F4E-860C-E58BDB0D4DC8}" destId="{1E1B5EE4-05B9-B54D-A83C-DC63BC1CFF60}" srcOrd="1" destOrd="0" presId="urn:microsoft.com/office/officeart/2005/8/layout/hierarchy1"/>
    <dgm:cxn modelId="{8514A18E-5767-FB4C-A359-D902EEECDA85}" type="presParOf" srcId="{1E1B5EE4-05B9-B54D-A83C-DC63BC1CFF60}" destId="{55FE0F1E-2A51-0444-A02C-544E53641425}" srcOrd="0" destOrd="0" presId="urn:microsoft.com/office/officeart/2005/8/layout/hierarchy1"/>
    <dgm:cxn modelId="{B6E448C3-D258-FE49-AB71-8376EB330BED}" type="presParOf" srcId="{1E1B5EE4-05B9-B54D-A83C-DC63BC1CFF60}" destId="{924F8461-3507-0D43-BD3C-70F78A7A8A95}" srcOrd="1" destOrd="0" presId="urn:microsoft.com/office/officeart/2005/8/layout/hierarchy1"/>
    <dgm:cxn modelId="{414B7DEC-177A-7E4C-B971-C84976146440}" type="presParOf" srcId="{924F8461-3507-0D43-BD3C-70F78A7A8A95}" destId="{D0416B8E-BC2A-404E-B49B-4B5FC8A2A59C}" srcOrd="0" destOrd="0" presId="urn:microsoft.com/office/officeart/2005/8/layout/hierarchy1"/>
    <dgm:cxn modelId="{D41FC73D-3A8C-D145-9D9E-B24EF5511FD2}" type="presParOf" srcId="{D0416B8E-BC2A-404E-B49B-4B5FC8A2A59C}" destId="{8BB558BF-16B4-CB4D-9BE4-90BAD59808BD}" srcOrd="0" destOrd="0" presId="urn:microsoft.com/office/officeart/2005/8/layout/hierarchy1"/>
    <dgm:cxn modelId="{D3390586-82D6-8548-BA35-3953CE1C2BD7}" type="presParOf" srcId="{D0416B8E-BC2A-404E-B49B-4B5FC8A2A59C}" destId="{E5EEDA54-7A83-6940-8D0D-D8EA21A30E05}" srcOrd="1" destOrd="0" presId="urn:microsoft.com/office/officeart/2005/8/layout/hierarchy1"/>
    <dgm:cxn modelId="{2C69A678-5557-304B-BA48-A010EEC06474}" type="presParOf" srcId="{924F8461-3507-0D43-BD3C-70F78A7A8A95}" destId="{232C0DC0-045E-9C4B-A96F-75D2912BE657}" srcOrd="1" destOrd="0" presId="urn:microsoft.com/office/officeart/2005/8/layout/hierarchy1"/>
    <dgm:cxn modelId="{BBAD319F-8AD7-4147-A6B3-5DFFD93F9EAA}" type="presParOf" srcId="{BE8B982A-3BC4-F648-87D1-7FF68068937C}" destId="{36D85893-951F-A741-B102-1707025EF377}" srcOrd="2" destOrd="0" presId="urn:microsoft.com/office/officeart/2005/8/layout/hierarchy1"/>
    <dgm:cxn modelId="{0C9B4A36-EDEC-3140-8E01-3B1F34CD4B65}" type="presParOf" srcId="{BE8B982A-3BC4-F648-87D1-7FF68068937C}" destId="{D71DD82D-54B3-DF47-91A3-47089B098F77}" srcOrd="3" destOrd="0" presId="urn:microsoft.com/office/officeart/2005/8/layout/hierarchy1"/>
    <dgm:cxn modelId="{10D17BF9-DC56-E34F-9264-39FF64B560C9}" type="presParOf" srcId="{D71DD82D-54B3-DF47-91A3-47089B098F77}" destId="{2117884E-28A9-1F43-A998-7F575FB56AEB}" srcOrd="0" destOrd="0" presId="urn:microsoft.com/office/officeart/2005/8/layout/hierarchy1"/>
    <dgm:cxn modelId="{3040A355-06DD-7C49-A2B5-2F1ABEEA69A9}" type="presParOf" srcId="{2117884E-28A9-1F43-A998-7F575FB56AEB}" destId="{5EB4A32D-039A-CC46-9BAE-83F4B59152A8}" srcOrd="0" destOrd="0" presId="urn:microsoft.com/office/officeart/2005/8/layout/hierarchy1"/>
    <dgm:cxn modelId="{953FF28B-74B4-014F-897D-E285713D4B3D}" type="presParOf" srcId="{2117884E-28A9-1F43-A998-7F575FB56AEB}" destId="{61DA9EC3-8FB0-A344-A784-7A6DBA12646C}" srcOrd="1" destOrd="0" presId="urn:microsoft.com/office/officeart/2005/8/layout/hierarchy1"/>
    <dgm:cxn modelId="{C86E5FF7-A99B-644A-BC56-DB90EE2A1091}" type="presParOf" srcId="{D71DD82D-54B3-DF47-91A3-47089B098F77}" destId="{310ECAF0-9877-D94B-9659-AF2E97DE3839}" srcOrd="1" destOrd="0" presId="urn:microsoft.com/office/officeart/2005/8/layout/hierarchy1"/>
    <dgm:cxn modelId="{98458738-01D4-C34E-8105-CC9285AD4828}" type="presParOf" srcId="{BE8B982A-3BC4-F648-87D1-7FF68068937C}" destId="{561ABBF9-65E6-924F-8685-8BD125710A92}" srcOrd="4" destOrd="0" presId="urn:microsoft.com/office/officeart/2005/8/layout/hierarchy1"/>
    <dgm:cxn modelId="{071F31F3-10C8-394A-A5C2-7C61606B0510}" type="presParOf" srcId="{BE8B982A-3BC4-F648-87D1-7FF68068937C}" destId="{4E1875D7-B805-B643-88CE-EEBFCED15A26}" srcOrd="5" destOrd="0" presId="urn:microsoft.com/office/officeart/2005/8/layout/hierarchy1"/>
    <dgm:cxn modelId="{BC4FF33B-D010-314E-A3FA-18BDA0C9B258}" type="presParOf" srcId="{4E1875D7-B805-B643-88CE-EEBFCED15A26}" destId="{7828FD1F-F807-0449-8AFA-BFE256DD79F8}" srcOrd="0" destOrd="0" presId="urn:microsoft.com/office/officeart/2005/8/layout/hierarchy1"/>
    <dgm:cxn modelId="{6F799AEF-EAC3-CC4D-995F-9837CD917262}" type="presParOf" srcId="{7828FD1F-F807-0449-8AFA-BFE256DD79F8}" destId="{48D053CA-D771-6248-A187-8836554D52AF}" srcOrd="0" destOrd="0" presId="urn:microsoft.com/office/officeart/2005/8/layout/hierarchy1"/>
    <dgm:cxn modelId="{29EE55F5-DE4E-004D-901A-13BC8054C4C2}" type="presParOf" srcId="{7828FD1F-F807-0449-8AFA-BFE256DD79F8}" destId="{A28CBC78-E8C4-B44D-B4EC-D5E813A3B63D}" srcOrd="1" destOrd="0" presId="urn:microsoft.com/office/officeart/2005/8/layout/hierarchy1"/>
    <dgm:cxn modelId="{68E8EFA9-B5DB-EF4A-863B-DBFB4EC2E072}" type="presParOf" srcId="{4E1875D7-B805-B643-88CE-EEBFCED15A26}" destId="{B20FD369-A159-734B-8D85-874BB935C00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9D14CFE-2D32-4848-9D1A-9D008F4CB5CC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0BAFB2-871F-8347-8081-194D9E014C70}">
      <dgm:prSet phldrT="[Text]"/>
      <dgm:spPr/>
      <dgm:t>
        <a:bodyPr/>
        <a:lstStyle/>
        <a:p>
          <a:r>
            <a:rPr lang="en-US" b="0" dirty="0" smtClean="0"/>
            <a:t>Search for Best Map</a:t>
          </a:r>
          <a:endParaRPr lang="en-US" dirty="0"/>
        </a:p>
      </dgm:t>
    </dgm:pt>
    <dgm:pt modelId="{8E5A075A-D30E-5345-8C8F-72D243E445E8}" type="parTrans" cxnId="{37970D7B-81A4-E04C-9D7E-E1C8B43A7194}">
      <dgm:prSet/>
      <dgm:spPr/>
      <dgm:t>
        <a:bodyPr/>
        <a:lstStyle/>
        <a:p>
          <a:endParaRPr lang="en-US"/>
        </a:p>
      </dgm:t>
    </dgm:pt>
    <dgm:pt modelId="{CA15EC60-5AFD-9C47-BD1A-708C5272E32C}" type="sibTrans" cxnId="{37970D7B-81A4-E04C-9D7E-E1C8B43A7194}">
      <dgm:prSet/>
      <dgm:spPr/>
      <dgm:t>
        <a:bodyPr/>
        <a:lstStyle/>
        <a:p>
          <a:endParaRPr lang="en-US"/>
        </a:p>
      </dgm:t>
    </dgm:pt>
    <dgm:pt modelId="{975E1362-2B61-854B-9656-0FDBB400FF7A}">
      <dgm:prSet phldrT="[Text]"/>
      <dgm:spPr/>
      <dgm:t>
        <a:bodyPr/>
        <a:lstStyle/>
        <a:p>
          <a:r>
            <a:rPr lang="en-US" dirty="0" smtClean="0"/>
            <a:t>Junctions</a:t>
          </a:r>
          <a:endParaRPr lang="en-US" dirty="0"/>
        </a:p>
      </dgm:t>
    </dgm:pt>
    <dgm:pt modelId="{0A74B52A-1C7E-6843-80D0-74C7B5092AB8}" type="parTrans" cxnId="{93E5257B-E9F2-F04B-971C-9CE77B745BE1}">
      <dgm:prSet/>
      <dgm:spPr/>
      <dgm:t>
        <a:bodyPr/>
        <a:lstStyle/>
        <a:p>
          <a:endParaRPr lang="en-US"/>
        </a:p>
      </dgm:t>
    </dgm:pt>
    <dgm:pt modelId="{7A87B591-48A5-FB4E-8F94-54F10FF81C25}" type="sibTrans" cxnId="{93E5257B-E9F2-F04B-971C-9CE77B745BE1}">
      <dgm:prSet/>
      <dgm:spPr/>
      <dgm:t>
        <a:bodyPr/>
        <a:lstStyle/>
        <a:p>
          <a:endParaRPr lang="en-US"/>
        </a:p>
      </dgm:t>
    </dgm:pt>
    <dgm:pt modelId="{DE8D377F-0B8E-0D4F-8BA0-35F2A16BFF9B}">
      <dgm:prSet phldrT="[Text]"/>
      <dgm:spPr/>
      <dgm:t>
        <a:bodyPr/>
        <a:lstStyle/>
        <a:p>
          <a:r>
            <a:rPr lang="en-US" dirty="0" smtClean="0"/>
            <a:t>Build Maps</a:t>
          </a:r>
          <a:endParaRPr lang="en-US" dirty="0"/>
        </a:p>
      </dgm:t>
    </dgm:pt>
    <dgm:pt modelId="{7ADF5A65-9188-324C-B702-18EFEEECB88F}" type="parTrans" cxnId="{A8B727AB-B6E7-8E4C-9DD4-34E5C051E554}">
      <dgm:prSet/>
      <dgm:spPr/>
      <dgm:t>
        <a:bodyPr/>
        <a:lstStyle/>
        <a:p>
          <a:endParaRPr lang="en-US"/>
        </a:p>
      </dgm:t>
    </dgm:pt>
    <dgm:pt modelId="{FF5F4B25-F1E5-0541-97DF-01A12AC448B6}" type="sibTrans" cxnId="{A8B727AB-B6E7-8E4C-9DD4-34E5C051E554}">
      <dgm:prSet/>
      <dgm:spPr/>
      <dgm:t>
        <a:bodyPr/>
        <a:lstStyle/>
        <a:p>
          <a:endParaRPr lang="en-US"/>
        </a:p>
      </dgm:t>
    </dgm:pt>
    <dgm:pt modelId="{956600E6-C764-4843-B544-DE3C240F0340}">
      <dgm:prSet phldrT="[Text]"/>
      <dgm:spPr/>
      <dgm:t>
        <a:bodyPr/>
        <a:lstStyle/>
        <a:p>
          <a:r>
            <a:rPr lang="en-US" b="1" dirty="0" smtClean="0"/>
            <a:t>Control</a:t>
          </a:r>
          <a:endParaRPr lang="en-US" b="1" dirty="0"/>
        </a:p>
      </dgm:t>
    </dgm:pt>
    <dgm:pt modelId="{9B60D8DA-FE7A-3C47-86A1-38DF17E72AE0}" type="parTrans" cxnId="{32305E41-B23D-7C4E-AF5E-01D31B75D978}">
      <dgm:prSet/>
      <dgm:spPr/>
      <dgm:t>
        <a:bodyPr/>
        <a:lstStyle/>
        <a:p>
          <a:endParaRPr lang="en-US"/>
        </a:p>
      </dgm:t>
    </dgm:pt>
    <dgm:pt modelId="{CD0B085B-2229-0947-A0B0-C7C31A2C37BA}" type="sibTrans" cxnId="{32305E41-B23D-7C4E-AF5E-01D31B75D978}">
      <dgm:prSet/>
      <dgm:spPr/>
      <dgm:t>
        <a:bodyPr/>
        <a:lstStyle/>
        <a:p>
          <a:endParaRPr lang="en-US"/>
        </a:p>
      </dgm:t>
    </dgm:pt>
    <dgm:pt modelId="{8F0A2928-0EC4-CD4D-94F1-ACDB555957C0}">
      <dgm:prSet phldrT="[Text]"/>
      <dgm:spPr/>
      <dgm:t>
        <a:bodyPr/>
        <a:lstStyle/>
        <a:p>
          <a:r>
            <a:rPr lang="en-US" dirty="0" smtClean="0"/>
            <a:t>Robot Frame</a:t>
          </a:r>
          <a:endParaRPr lang="en-US" dirty="0"/>
        </a:p>
      </dgm:t>
    </dgm:pt>
    <dgm:pt modelId="{FB7C224A-9BB9-0E40-A6EC-D644DE813DB2}" type="parTrans" cxnId="{F8AF1DFF-F021-EB4F-89F6-84B4E15A7BAA}">
      <dgm:prSet/>
      <dgm:spPr/>
      <dgm:t>
        <a:bodyPr/>
        <a:lstStyle/>
        <a:p>
          <a:endParaRPr lang="en-US"/>
        </a:p>
      </dgm:t>
    </dgm:pt>
    <dgm:pt modelId="{E3770479-4311-4541-928A-7E63CE7FE75E}" type="sibTrans" cxnId="{F8AF1DFF-F021-EB4F-89F6-84B4E15A7BAA}">
      <dgm:prSet/>
      <dgm:spPr/>
      <dgm:t>
        <a:bodyPr/>
        <a:lstStyle/>
        <a:p>
          <a:endParaRPr lang="en-US"/>
        </a:p>
      </dgm:t>
    </dgm:pt>
    <dgm:pt modelId="{60344F78-5DF2-BD47-B9DD-C67B4482601C}">
      <dgm:prSet phldrT="[Text]"/>
      <dgm:spPr/>
      <dgm:t>
        <a:bodyPr/>
        <a:lstStyle/>
        <a:p>
          <a:r>
            <a:rPr lang="en-US" dirty="0" smtClean="0"/>
            <a:t>Features</a:t>
          </a:r>
          <a:endParaRPr lang="en-US" dirty="0"/>
        </a:p>
      </dgm:t>
    </dgm:pt>
    <dgm:pt modelId="{7C296F22-071D-AA42-A4E2-F87A193401F2}" type="parTrans" cxnId="{E8C62D53-EC33-994A-81BE-AA4BF53B1778}">
      <dgm:prSet/>
      <dgm:spPr/>
      <dgm:t>
        <a:bodyPr/>
        <a:lstStyle/>
        <a:p>
          <a:endParaRPr lang="en-US"/>
        </a:p>
      </dgm:t>
    </dgm:pt>
    <dgm:pt modelId="{99DF7AA4-42D7-E345-8269-B8F8584BF446}" type="sibTrans" cxnId="{E8C62D53-EC33-994A-81BE-AA4BF53B1778}">
      <dgm:prSet/>
      <dgm:spPr/>
      <dgm:t>
        <a:bodyPr/>
        <a:lstStyle/>
        <a:p>
          <a:endParaRPr lang="en-US"/>
        </a:p>
      </dgm:t>
    </dgm:pt>
    <dgm:pt modelId="{54173272-6578-9148-8974-49D92A004938}">
      <dgm:prSet phldrT="[Text]"/>
      <dgm:spPr/>
      <dgm:t>
        <a:bodyPr/>
        <a:lstStyle/>
        <a:p>
          <a:r>
            <a:rPr lang="en-US" dirty="0" smtClean="0"/>
            <a:t>Sensing</a:t>
          </a:r>
          <a:endParaRPr lang="en-US" dirty="0"/>
        </a:p>
      </dgm:t>
    </dgm:pt>
    <dgm:pt modelId="{E79644B3-F670-E341-9285-AA596F7F83C5}" type="parTrans" cxnId="{086D068F-47DA-0543-A5BB-355B26AE5AD7}">
      <dgm:prSet/>
      <dgm:spPr/>
      <dgm:t>
        <a:bodyPr/>
        <a:lstStyle/>
        <a:p>
          <a:endParaRPr lang="en-US"/>
        </a:p>
      </dgm:t>
    </dgm:pt>
    <dgm:pt modelId="{3ACB25CB-1388-1141-8598-277575518070}" type="sibTrans" cxnId="{086D068F-47DA-0543-A5BB-355B26AE5AD7}">
      <dgm:prSet/>
      <dgm:spPr/>
      <dgm:t>
        <a:bodyPr/>
        <a:lstStyle/>
        <a:p>
          <a:endParaRPr lang="en-US"/>
        </a:p>
      </dgm:t>
    </dgm:pt>
    <dgm:pt modelId="{6E1CCB9B-68C6-2943-8920-38C45DD4B233}" type="pres">
      <dgm:prSet presAssocID="{39D14CFE-2D32-4848-9D1A-9D008F4CB5C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3D77759-364F-7E49-8BFC-BD6F53773981}" type="pres">
      <dgm:prSet presAssocID="{F30BAFB2-871F-8347-8081-194D9E014C70}" presName="hierRoot1" presStyleCnt="0"/>
      <dgm:spPr/>
    </dgm:pt>
    <dgm:pt modelId="{ADDA8489-E4F0-2C49-86F0-39D652D9C316}" type="pres">
      <dgm:prSet presAssocID="{F30BAFB2-871F-8347-8081-194D9E014C70}" presName="composite" presStyleCnt="0"/>
      <dgm:spPr/>
    </dgm:pt>
    <dgm:pt modelId="{BB77D615-EB52-A74A-AA73-7F6FDADAB330}" type="pres">
      <dgm:prSet presAssocID="{F30BAFB2-871F-8347-8081-194D9E014C70}" presName="background" presStyleLbl="node0" presStyleIdx="0" presStyleCnt="1"/>
      <dgm:spPr/>
    </dgm:pt>
    <dgm:pt modelId="{75B32DBD-BD10-DF42-8435-B79C96C6DF7B}" type="pres">
      <dgm:prSet presAssocID="{F30BAFB2-871F-8347-8081-194D9E014C70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D9D9E5-7842-524F-9DCF-D2A0A61793FA}" type="pres">
      <dgm:prSet presAssocID="{F30BAFB2-871F-8347-8081-194D9E014C70}" presName="hierChild2" presStyleCnt="0"/>
      <dgm:spPr/>
    </dgm:pt>
    <dgm:pt modelId="{D16C7CB6-7EBF-214D-A772-46789523E24F}" type="pres">
      <dgm:prSet presAssocID="{0A74B52A-1C7E-6843-80D0-74C7B5092AB8}" presName="Name10" presStyleLbl="parChTrans1D2" presStyleIdx="0" presStyleCnt="1"/>
      <dgm:spPr/>
      <dgm:t>
        <a:bodyPr/>
        <a:lstStyle/>
        <a:p>
          <a:endParaRPr lang="en-US"/>
        </a:p>
      </dgm:t>
    </dgm:pt>
    <dgm:pt modelId="{454C01C5-70F3-6B41-925A-3DEBDE1B3A24}" type="pres">
      <dgm:prSet presAssocID="{975E1362-2B61-854B-9656-0FDBB400FF7A}" presName="hierRoot2" presStyleCnt="0"/>
      <dgm:spPr/>
    </dgm:pt>
    <dgm:pt modelId="{2DDC236C-CF34-8846-859A-00A64DB6BBCA}" type="pres">
      <dgm:prSet presAssocID="{975E1362-2B61-854B-9656-0FDBB400FF7A}" presName="composite2" presStyleCnt="0"/>
      <dgm:spPr/>
    </dgm:pt>
    <dgm:pt modelId="{50BA1362-C13E-6442-85FA-40C5920A05ED}" type="pres">
      <dgm:prSet presAssocID="{975E1362-2B61-854B-9656-0FDBB400FF7A}" presName="background2" presStyleLbl="node2" presStyleIdx="0" presStyleCnt="1"/>
      <dgm:spPr/>
    </dgm:pt>
    <dgm:pt modelId="{3AFBF6C7-1F01-D543-B6BD-67860800DC14}" type="pres">
      <dgm:prSet presAssocID="{975E1362-2B61-854B-9656-0FDBB400FF7A}" presName="text2" presStyleLbl="fgAcc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43954A-DC44-FE41-B08B-2DB8C6224982}" type="pres">
      <dgm:prSet presAssocID="{975E1362-2B61-854B-9656-0FDBB400FF7A}" presName="hierChild3" presStyleCnt="0"/>
      <dgm:spPr/>
    </dgm:pt>
    <dgm:pt modelId="{9644C10A-5F3F-8343-BF91-387FEB6F918A}" type="pres">
      <dgm:prSet presAssocID="{7ADF5A65-9188-324C-B702-18EFEEECB88F}" presName="Name17" presStyleLbl="parChTrans1D3" presStyleIdx="0" presStyleCnt="1"/>
      <dgm:spPr/>
      <dgm:t>
        <a:bodyPr/>
        <a:lstStyle/>
        <a:p>
          <a:endParaRPr lang="en-US"/>
        </a:p>
      </dgm:t>
    </dgm:pt>
    <dgm:pt modelId="{F6CD108D-EA7F-BA47-8019-EA55F9B1435A}" type="pres">
      <dgm:prSet presAssocID="{DE8D377F-0B8E-0D4F-8BA0-35F2A16BFF9B}" presName="hierRoot3" presStyleCnt="0"/>
      <dgm:spPr/>
    </dgm:pt>
    <dgm:pt modelId="{36D3C0C2-DC38-3A4E-B6DB-84E5011D771F}" type="pres">
      <dgm:prSet presAssocID="{DE8D377F-0B8E-0D4F-8BA0-35F2A16BFF9B}" presName="composite3" presStyleCnt="0"/>
      <dgm:spPr/>
    </dgm:pt>
    <dgm:pt modelId="{BC004AE3-F5C1-9046-94DE-B356BC0A0A28}" type="pres">
      <dgm:prSet presAssocID="{DE8D377F-0B8E-0D4F-8BA0-35F2A16BFF9B}" presName="background3" presStyleLbl="node3" presStyleIdx="0" presStyleCnt="1"/>
      <dgm:spPr/>
    </dgm:pt>
    <dgm:pt modelId="{224C3AD0-8DB5-BB40-BECA-76301FFF7AE3}" type="pres">
      <dgm:prSet presAssocID="{DE8D377F-0B8E-0D4F-8BA0-35F2A16BFF9B}" presName="text3" presStyleLbl="fgAcc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8B982A-3BC4-F648-87D1-7FF68068937C}" type="pres">
      <dgm:prSet presAssocID="{DE8D377F-0B8E-0D4F-8BA0-35F2A16BFF9B}" presName="hierChild4" presStyleCnt="0"/>
      <dgm:spPr/>
    </dgm:pt>
    <dgm:pt modelId="{02A00D76-0241-F444-8796-92A8478ABB99}" type="pres">
      <dgm:prSet presAssocID="{7C296F22-071D-AA42-A4E2-F87A193401F2}" presName="Name23" presStyleLbl="parChTrans1D4" presStyleIdx="0" presStyleCnt="4"/>
      <dgm:spPr/>
      <dgm:t>
        <a:bodyPr/>
        <a:lstStyle/>
        <a:p>
          <a:endParaRPr lang="en-US"/>
        </a:p>
      </dgm:t>
    </dgm:pt>
    <dgm:pt modelId="{FAA15965-ED2B-3F4E-860C-E58BDB0D4DC8}" type="pres">
      <dgm:prSet presAssocID="{60344F78-5DF2-BD47-B9DD-C67B4482601C}" presName="hierRoot4" presStyleCnt="0"/>
      <dgm:spPr/>
    </dgm:pt>
    <dgm:pt modelId="{BAAD4CD9-1AA4-874E-B343-382B0BB0CC07}" type="pres">
      <dgm:prSet presAssocID="{60344F78-5DF2-BD47-B9DD-C67B4482601C}" presName="composite4" presStyleCnt="0"/>
      <dgm:spPr/>
    </dgm:pt>
    <dgm:pt modelId="{6B425998-E9D2-4E4B-A17E-5F6DC71DFA85}" type="pres">
      <dgm:prSet presAssocID="{60344F78-5DF2-BD47-B9DD-C67B4482601C}" presName="background4" presStyleLbl="node4" presStyleIdx="0" presStyleCnt="4"/>
      <dgm:spPr/>
    </dgm:pt>
    <dgm:pt modelId="{FEDE26AC-3DDE-F243-91F8-00EF8C785C70}" type="pres">
      <dgm:prSet presAssocID="{60344F78-5DF2-BD47-B9DD-C67B4482601C}" presName="text4" presStyleLbl="fgAcc4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1B5EE4-05B9-B54D-A83C-DC63BC1CFF60}" type="pres">
      <dgm:prSet presAssocID="{60344F78-5DF2-BD47-B9DD-C67B4482601C}" presName="hierChild5" presStyleCnt="0"/>
      <dgm:spPr/>
    </dgm:pt>
    <dgm:pt modelId="{55FE0F1E-2A51-0444-A02C-544E53641425}" type="pres">
      <dgm:prSet presAssocID="{E79644B3-F670-E341-9285-AA596F7F83C5}" presName="Name23" presStyleLbl="parChTrans1D4" presStyleIdx="1" presStyleCnt="4"/>
      <dgm:spPr/>
      <dgm:t>
        <a:bodyPr/>
        <a:lstStyle/>
        <a:p>
          <a:endParaRPr lang="en-US"/>
        </a:p>
      </dgm:t>
    </dgm:pt>
    <dgm:pt modelId="{924F8461-3507-0D43-BD3C-70F78A7A8A95}" type="pres">
      <dgm:prSet presAssocID="{54173272-6578-9148-8974-49D92A004938}" presName="hierRoot4" presStyleCnt="0"/>
      <dgm:spPr/>
    </dgm:pt>
    <dgm:pt modelId="{D0416B8E-BC2A-404E-B49B-4B5FC8A2A59C}" type="pres">
      <dgm:prSet presAssocID="{54173272-6578-9148-8974-49D92A004938}" presName="composite4" presStyleCnt="0"/>
      <dgm:spPr/>
    </dgm:pt>
    <dgm:pt modelId="{8BB558BF-16B4-CB4D-9BE4-90BAD59808BD}" type="pres">
      <dgm:prSet presAssocID="{54173272-6578-9148-8974-49D92A004938}" presName="background4" presStyleLbl="node4" presStyleIdx="1" presStyleCnt="4"/>
      <dgm:spPr/>
    </dgm:pt>
    <dgm:pt modelId="{E5EEDA54-7A83-6940-8D0D-D8EA21A30E05}" type="pres">
      <dgm:prSet presAssocID="{54173272-6578-9148-8974-49D92A004938}" presName="text4" presStyleLbl="fgAcc4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2C0DC0-045E-9C4B-A96F-75D2912BE657}" type="pres">
      <dgm:prSet presAssocID="{54173272-6578-9148-8974-49D92A004938}" presName="hierChild5" presStyleCnt="0"/>
      <dgm:spPr/>
    </dgm:pt>
    <dgm:pt modelId="{36D85893-951F-A741-B102-1707025EF377}" type="pres">
      <dgm:prSet presAssocID="{9B60D8DA-FE7A-3C47-86A1-38DF17E72AE0}" presName="Name23" presStyleLbl="parChTrans1D4" presStyleIdx="2" presStyleCnt="4"/>
      <dgm:spPr/>
      <dgm:t>
        <a:bodyPr/>
        <a:lstStyle/>
        <a:p>
          <a:endParaRPr lang="en-US"/>
        </a:p>
      </dgm:t>
    </dgm:pt>
    <dgm:pt modelId="{D71DD82D-54B3-DF47-91A3-47089B098F77}" type="pres">
      <dgm:prSet presAssocID="{956600E6-C764-4843-B544-DE3C240F0340}" presName="hierRoot4" presStyleCnt="0"/>
      <dgm:spPr/>
    </dgm:pt>
    <dgm:pt modelId="{2117884E-28A9-1F43-A998-7F575FB56AEB}" type="pres">
      <dgm:prSet presAssocID="{956600E6-C764-4843-B544-DE3C240F0340}" presName="composite4" presStyleCnt="0"/>
      <dgm:spPr/>
    </dgm:pt>
    <dgm:pt modelId="{5EB4A32D-039A-CC46-9BAE-83F4B59152A8}" type="pres">
      <dgm:prSet presAssocID="{956600E6-C764-4843-B544-DE3C240F0340}" presName="background4" presStyleLbl="node4" presStyleIdx="2" presStyleCnt="4"/>
      <dgm:spPr/>
    </dgm:pt>
    <dgm:pt modelId="{61DA9EC3-8FB0-A344-A784-7A6DBA12646C}" type="pres">
      <dgm:prSet presAssocID="{956600E6-C764-4843-B544-DE3C240F0340}" presName="text4" presStyleLbl="fgAcc4" presStyleIdx="2" presStyleCnt="4" custLinFactY="47840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0ECAF0-9877-D94B-9659-AF2E97DE3839}" type="pres">
      <dgm:prSet presAssocID="{956600E6-C764-4843-B544-DE3C240F0340}" presName="hierChild5" presStyleCnt="0"/>
      <dgm:spPr/>
    </dgm:pt>
    <dgm:pt modelId="{561ABBF9-65E6-924F-8685-8BD125710A92}" type="pres">
      <dgm:prSet presAssocID="{FB7C224A-9BB9-0E40-A6EC-D644DE813DB2}" presName="Name23" presStyleLbl="parChTrans1D4" presStyleIdx="3" presStyleCnt="4"/>
      <dgm:spPr/>
      <dgm:t>
        <a:bodyPr/>
        <a:lstStyle/>
        <a:p>
          <a:endParaRPr lang="en-US"/>
        </a:p>
      </dgm:t>
    </dgm:pt>
    <dgm:pt modelId="{4E1875D7-B805-B643-88CE-EEBFCED15A26}" type="pres">
      <dgm:prSet presAssocID="{8F0A2928-0EC4-CD4D-94F1-ACDB555957C0}" presName="hierRoot4" presStyleCnt="0"/>
      <dgm:spPr/>
    </dgm:pt>
    <dgm:pt modelId="{7828FD1F-F807-0449-8AFA-BFE256DD79F8}" type="pres">
      <dgm:prSet presAssocID="{8F0A2928-0EC4-CD4D-94F1-ACDB555957C0}" presName="composite4" presStyleCnt="0"/>
      <dgm:spPr/>
    </dgm:pt>
    <dgm:pt modelId="{48D053CA-D771-6248-A187-8836554D52AF}" type="pres">
      <dgm:prSet presAssocID="{8F0A2928-0EC4-CD4D-94F1-ACDB555957C0}" presName="background4" presStyleLbl="node4" presStyleIdx="3" presStyleCnt="4"/>
      <dgm:spPr/>
    </dgm:pt>
    <dgm:pt modelId="{A28CBC78-E8C4-B44D-B4EC-D5E813A3B63D}" type="pres">
      <dgm:prSet presAssocID="{8F0A2928-0EC4-CD4D-94F1-ACDB555957C0}" presName="text4" presStyleLbl="fgAcc4" presStyleIdx="3" presStyleCnt="4" custLinFactY="48107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0FD369-A159-734B-8D85-874BB935C00A}" type="pres">
      <dgm:prSet presAssocID="{8F0A2928-0EC4-CD4D-94F1-ACDB555957C0}" presName="hierChild5" presStyleCnt="0"/>
      <dgm:spPr/>
    </dgm:pt>
  </dgm:ptLst>
  <dgm:cxnLst>
    <dgm:cxn modelId="{A7355012-7E26-1D46-A881-B975F64169CE}" type="presOf" srcId="{E79644B3-F670-E341-9285-AA596F7F83C5}" destId="{55FE0F1E-2A51-0444-A02C-544E53641425}" srcOrd="0" destOrd="0" presId="urn:microsoft.com/office/officeart/2005/8/layout/hierarchy1"/>
    <dgm:cxn modelId="{E55A9CCE-DB36-8F48-A4D2-BE3700E8F6C8}" type="presOf" srcId="{0A74B52A-1C7E-6843-80D0-74C7B5092AB8}" destId="{D16C7CB6-7EBF-214D-A772-46789523E24F}" srcOrd="0" destOrd="0" presId="urn:microsoft.com/office/officeart/2005/8/layout/hierarchy1"/>
    <dgm:cxn modelId="{E8C62D53-EC33-994A-81BE-AA4BF53B1778}" srcId="{DE8D377F-0B8E-0D4F-8BA0-35F2A16BFF9B}" destId="{60344F78-5DF2-BD47-B9DD-C67B4482601C}" srcOrd="0" destOrd="0" parTransId="{7C296F22-071D-AA42-A4E2-F87A193401F2}" sibTransId="{99DF7AA4-42D7-E345-8269-B8F8584BF446}"/>
    <dgm:cxn modelId="{100E9F20-CFAA-8B49-9789-AD7A1BE52104}" type="presOf" srcId="{7C296F22-071D-AA42-A4E2-F87A193401F2}" destId="{02A00D76-0241-F444-8796-92A8478ABB99}" srcOrd="0" destOrd="0" presId="urn:microsoft.com/office/officeart/2005/8/layout/hierarchy1"/>
    <dgm:cxn modelId="{010A7353-6BDD-E841-9271-2FB90F3A519F}" type="presOf" srcId="{956600E6-C764-4843-B544-DE3C240F0340}" destId="{61DA9EC3-8FB0-A344-A784-7A6DBA12646C}" srcOrd="0" destOrd="0" presId="urn:microsoft.com/office/officeart/2005/8/layout/hierarchy1"/>
    <dgm:cxn modelId="{36FACBC2-914C-8040-B1BF-04BD5EB9CA2D}" type="presOf" srcId="{DE8D377F-0B8E-0D4F-8BA0-35F2A16BFF9B}" destId="{224C3AD0-8DB5-BB40-BECA-76301FFF7AE3}" srcOrd="0" destOrd="0" presId="urn:microsoft.com/office/officeart/2005/8/layout/hierarchy1"/>
    <dgm:cxn modelId="{FD1D5D3E-C077-A641-AE4B-70EBF5A0533C}" type="presOf" srcId="{F30BAFB2-871F-8347-8081-194D9E014C70}" destId="{75B32DBD-BD10-DF42-8435-B79C96C6DF7B}" srcOrd="0" destOrd="0" presId="urn:microsoft.com/office/officeart/2005/8/layout/hierarchy1"/>
    <dgm:cxn modelId="{37970D7B-81A4-E04C-9D7E-E1C8B43A7194}" srcId="{39D14CFE-2D32-4848-9D1A-9D008F4CB5CC}" destId="{F30BAFB2-871F-8347-8081-194D9E014C70}" srcOrd="0" destOrd="0" parTransId="{8E5A075A-D30E-5345-8C8F-72D243E445E8}" sibTransId="{CA15EC60-5AFD-9C47-BD1A-708C5272E32C}"/>
    <dgm:cxn modelId="{0D8ABB38-C229-6145-88ED-CC2EB7B72376}" type="presOf" srcId="{7ADF5A65-9188-324C-B702-18EFEEECB88F}" destId="{9644C10A-5F3F-8343-BF91-387FEB6F918A}" srcOrd="0" destOrd="0" presId="urn:microsoft.com/office/officeart/2005/8/layout/hierarchy1"/>
    <dgm:cxn modelId="{8E1155F9-AA91-A74D-8390-630A32551FBD}" type="presOf" srcId="{8F0A2928-0EC4-CD4D-94F1-ACDB555957C0}" destId="{A28CBC78-E8C4-B44D-B4EC-D5E813A3B63D}" srcOrd="0" destOrd="0" presId="urn:microsoft.com/office/officeart/2005/8/layout/hierarchy1"/>
    <dgm:cxn modelId="{32305E41-B23D-7C4E-AF5E-01D31B75D978}" srcId="{DE8D377F-0B8E-0D4F-8BA0-35F2A16BFF9B}" destId="{956600E6-C764-4843-B544-DE3C240F0340}" srcOrd="1" destOrd="0" parTransId="{9B60D8DA-FE7A-3C47-86A1-38DF17E72AE0}" sibTransId="{CD0B085B-2229-0947-A0B0-C7C31A2C37BA}"/>
    <dgm:cxn modelId="{93E5257B-E9F2-F04B-971C-9CE77B745BE1}" srcId="{F30BAFB2-871F-8347-8081-194D9E014C70}" destId="{975E1362-2B61-854B-9656-0FDBB400FF7A}" srcOrd="0" destOrd="0" parTransId="{0A74B52A-1C7E-6843-80D0-74C7B5092AB8}" sibTransId="{7A87B591-48A5-FB4E-8F94-54F10FF81C25}"/>
    <dgm:cxn modelId="{B42BAE22-88CF-4245-AA1A-FE539917C0B3}" type="presOf" srcId="{54173272-6578-9148-8974-49D92A004938}" destId="{E5EEDA54-7A83-6940-8D0D-D8EA21A30E05}" srcOrd="0" destOrd="0" presId="urn:microsoft.com/office/officeart/2005/8/layout/hierarchy1"/>
    <dgm:cxn modelId="{8E68D289-5349-874B-9C57-383A38F38062}" type="presOf" srcId="{60344F78-5DF2-BD47-B9DD-C67B4482601C}" destId="{FEDE26AC-3DDE-F243-91F8-00EF8C785C70}" srcOrd="0" destOrd="0" presId="urn:microsoft.com/office/officeart/2005/8/layout/hierarchy1"/>
    <dgm:cxn modelId="{9D231F64-0CEA-6C4B-BDDE-4D3B35B36940}" type="presOf" srcId="{39D14CFE-2D32-4848-9D1A-9D008F4CB5CC}" destId="{6E1CCB9B-68C6-2943-8920-38C45DD4B233}" srcOrd="0" destOrd="0" presId="urn:microsoft.com/office/officeart/2005/8/layout/hierarchy1"/>
    <dgm:cxn modelId="{A703250B-7516-4D44-884E-3A7E734A658F}" type="presOf" srcId="{975E1362-2B61-854B-9656-0FDBB400FF7A}" destId="{3AFBF6C7-1F01-D543-B6BD-67860800DC14}" srcOrd="0" destOrd="0" presId="urn:microsoft.com/office/officeart/2005/8/layout/hierarchy1"/>
    <dgm:cxn modelId="{F8AF1DFF-F021-EB4F-89F6-84B4E15A7BAA}" srcId="{DE8D377F-0B8E-0D4F-8BA0-35F2A16BFF9B}" destId="{8F0A2928-0EC4-CD4D-94F1-ACDB555957C0}" srcOrd="2" destOrd="0" parTransId="{FB7C224A-9BB9-0E40-A6EC-D644DE813DB2}" sibTransId="{E3770479-4311-4541-928A-7E63CE7FE75E}"/>
    <dgm:cxn modelId="{916E49E3-BDFA-6441-AA23-E8D4CAD5AC57}" type="presOf" srcId="{9B60D8DA-FE7A-3C47-86A1-38DF17E72AE0}" destId="{36D85893-951F-A741-B102-1707025EF377}" srcOrd="0" destOrd="0" presId="urn:microsoft.com/office/officeart/2005/8/layout/hierarchy1"/>
    <dgm:cxn modelId="{A8B727AB-B6E7-8E4C-9DD4-34E5C051E554}" srcId="{975E1362-2B61-854B-9656-0FDBB400FF7A}" destId="{DE8D377F-0B8E-0D4F-8BA0-35F2A16BFF9B}" srcOrd="0" destOrd="0" parTransId="{7ADF5A65-9188-324C-B702-18EFEEECB88F}" sibTransId="{FF5F4B25-F1E5-0541-97DF-01A12AC448B6}"/>
    <dgm:cxn modelId="{AB6A23FD-0BD7-8F42-9FEC-9ACB551907AA}" type="presOf" srcId="{FB7C224A-9BB9-0E40-A6EC-D644DE813DB2}" destId="{561ABBF9-65E6-924F-8685-8BD125710A92}" srcOrd="0" destOrd="0" presId="urn:microsoft.com/office/officeart/2005/8/layout/hierarchy1"/>
    <dgm:cxn modelId="{086D068F-47DA-0543-A5BB-355B26AE5AD7}" srcId="{60344F78-5DF2-BD47-B9DD-C67B4482601C}" destId="{54173272-6578-9148-8974-49D92A004938}" srcOrd="0" destOrd="0" parTransId="{E79644B3-F670-E341-9285-AA596F7F83C5}" sibTransId="{3ACB25CB-1388-1141-8598-277575518070}"/>
    <dgm:cxn modelId="{F5EB4329-5C00-B842-855F-F3E2B01946E9}" type="presParOf" srcId="{6E1CCB9B-68C6-2943-8920-38C45DD4B233}" destId="{83D77759-364F-7E49-8BFC-BD6F53773981}" srcOrd="0" destOrd="0" presId="urn:microsoft.com/office/officeart/2005/8/layout/hierarchy1"/>
    <dgm:cxn modelId="{1FEC044F-8B84-6A46-99D8-7D6B62549144}" type="presParOf" srcId="{83D77759-364F-7E49-8BFC-BD6F53773981}" destId="{ADDA8489-E4F0-2C49-86F0-39D652D9C316}" srcOrd="0" destOrd="0" presId="urn:microsoft.com/office/officeart/2005/8/layout/hierarchy1"/>
    <dgm:cxn modelId="{D7ADCFE8-4FBD-3849-A857-91D2FBD81ED6}" type="presParOf" srcId="{ADDA8489-E4F0-2C49-86F0-39D652D9C316}" destId="{BB77D615-EB52-A74A-AA73-7F6FDADAB330}" srcOrd="0" destOrd="0" presId="urn:microsoft.com/office/officeart/2005/8/layout/hierarchy1"/>
    <dgm:cxn modelId="{C65CD05B-60A5-1944-9411-35F09295EDC8}" type="presParOf" srcId="{ADDA8489-E4F0-2C49-86F0-39D652D9C316}" destId="{75B32DBD-BD10-DF42-8435-B79C96C6DF7B}" srcOrd="1" destOrd="0" presId="urn:microsoft.com/office/officeart/2005/8/layout/hierarchy1"/>
    <dgm:cxn modelId="{CAB4F096-790E-FD4E-8186-73ABD651E66D}" type="presParOf" srcId="{83D77759-364F-7E49-8BFC-BD6F53773981}" destId="{BFD9D9E5-7842-524F-9DCF-D2A0A61793FA}" srcOrd="1" destOrd="0" presId="urn:microsoft.com/office/officeart/2005/8/layout/hierarchy1"/>
    <dgm:cxn modelId="{CF435C37-3A5D-B04B-B8B4-199B1694DF3D}" type="presParOf" srcId="{BFD9D9E5-7842-524F-9DCF-D2A0A61793FA}" destId="{D16C7CB6-7EBF-214D-A772-46789523E24F}" srcOrd="0" destOrd="0" presId="urn:microsoft.com/office/officeart/2005/8/layout/hierarchy1"/>
    <dgm:cxn modelId="{9332C519-CDBF-914D-A740-509A4D42BCC3}" type="presParOf" srcId="{BFD9D9E5-7842-524F-9DCF-D2A0A61793FA}" destId="{454C01C5-70F3-6B41-925A-3DEBDE1B3A24}" srcOrd="1" destOrd="0" presId="urn:microsoft.com/office/officeart/2005/8/layout/hierarchy1"/>
    <dgm:cxn modelId="{A43A47B0-67C3-434F-863B-D05A822A356D}" type="presParOf" srcId="{454C01C5-70F3-6B41-925A-3DEBDE1B3A24}" destId="{2DDC236C-CF34-8846-859A-00A64DB6BBCA}" srcOrd="0" destOrd="0" presId="urn:microsoft.com/office/officeart/2005/8/layout/hierarchy1"/>
    <dgm:cxn modelId="{71AE9829-CE39-2A43-AA88-D80CD667B1C8}" type="presParOf" srcId="{2DDC236C-CF34-8846-859A-00A64DB6BBCA}" destId="{50BA1362-C13E-6442-85FA-40C5920A05ED}" srcOrd="0" destOrd="0" presId="urn:microsoft.com/office/officeart/2005/8/layout/hierarchy1"/>
    <dgm:cxn modelId="{31ECEF26-F93B-DD42-88D8-A576EAB4F763}" type="presParOf" srcId="{2DDC236C-CF34-8846-859A-00A64DB6BBCA}" destId="{3AFBF6C7-1F01-D543-B6BD-67860800DC14}" srcOrd="1" destOrd="0" presId="urn:microsoft.com/office/officeart/2005/8/layout/hierarchy1"/>
    <dgm:cxn modelId="{E13F803B-3B8E-6847-B621-6445124F01BE}" type="presParOf" srcId="{454C01C5-70F3-6B41-925A-3DEBDE1B3A24}" destId="{1343954A-DC44-FE41-B08B-2DB8C6224982}" srcOrd="1" destOrd="0" presId="urn:microsoft.com/office/officeart/2005/8/layout/hierarchy1"/>
    <dgm:cxn modelId="{F95879CA-B7AE-0B4B-9C93-F151366388C7}" type="presParOf" srcId="{1343954A-DC44-FE41-B08B-2DB8C6224982}" destId="{9644C10A-5F3F-8343-BF91-387FEB6F918A}" srcOrd="0" destOrd="0" presId="urn:microsoft.com/office/officeart/2005/8/layout/hierarchy1"/>
    <dgm:cxn modelId="{6B1A2DA1-07BA-9B40-9B80-6512054CADCD}" type="presParOf" srcId="{1343954A-DC44-FE41-B08B-2DB8C6224982}" destId="{F6CD108D-EA7F-BA47-8019-EA55F9B1435A}" srcOrd="1" destOrd="0" presId="urn:microsoft.com/office/officeart/2005/8/layout/hierarchy1"/>
    <dgm:cxn modelId="{8FC1F31C-56C2-904E-81D7-650DCF6F3866}" type="presParOf" srcId="{F6CD108D-EA7F-BA47-8019-EA55F9B1435A}" destId="{36D3C0C2-DC38-3A4E-B6DB-84E5011D771F}" srcOrd="0" destOrd="0" presId="urn:microsoft.com/office/officeart/2005/8/layout/hierarchy1"/>
    <dgm:cxn modelId="{CAC4E991-B9BB-524D-B0FF-1FC30BAAA36F}" type="presParOf" srcId="{36D3C0C2-DC38-3A4E-B6DB-84E5011D771F}" destId="{BC004AE3-F5C1-9046-94DE-B356BC0A0A28}" srcOrd="0" destOrd="0" presId="urn:microsoft.com/office/officeart/2005/8/layout/hierarchy1"/>
    <dgm:cxn modelId="{D664EB05-59E4-3844-9F5E-A681608561B8}" type="presParOf" srcId="{36D3C0C2-DC38-3A4E-B6DB-84E5011D771F}" destId="{224C3AD0-8DB5-BB40-BECA-76301FFF7AE3}" srcOrd="1" destOrd="0" presId="urn:microsoft.com/office/officeart/2005/8/layout/hierarchy1"/>
    <dgm:cxn modelId="{24E18D98-DB8F-D944-8767-5827B5DD8358}" type="presParOf" srcId="{F6CD108D-EA7F-BA47-8019-EA55F9B1435A}" destId="{BE8B982A-3BC4-F648-87D1-7FF68068937C}" srcOrd="1" destOrd="0" presId="urn:microsoft.com/office/officeart/2005/8/layout/hierarchy1"/>
    <dgm:cxn modelId="{157C65AB-F588-A541-A9A6-F09762E67351}" type="presParOf" srcId="{BE8B982A-3BC4-F648-87D1-7FF68068937C}" destId="{02A00D76-0241-F444-8796-92A8478ABB99}" srcOrd="0" destOrd="0" presId="urn:microsoft.com/office/officeart/2005/8/layout/hierarchy1"/>
    <dgm:cxn modelId="{175558EE-82E4-C84E-8835-E7ECD56D628B}" type="presParOf" srcId="{BE8B982A-3BC4-F648-87D1-7FF68068937C}" destId="{FAA15965-ED2B-3F4E-860C-E58BDB0D4DC8}" srcOrd="1" destOrd="0" presId="urn:microsoft.com/office/officeart/2005/8/layout/hierarchy1"/>
    <dgm:cxn modelId="{5D2994D8-316B-7B44-9410-7FE596539DFA}" type="presParOf" srcId="{FAA15965-ED2B-3F4E-860C-E58BDB0D4DC8}" destId="{BAAD4CD9-1AA4-874E-B343-382B0BB0CC07}" srcOrd="0" destOrd="0" presId="urn:microsoft.com/office/officeart/2005/8/layout/hierarchy1"/>
    <dgm:cxn modelId="{F500487F-339D-0949-ADE3-3F36ACBF99B2}" type="presParOf" srcId="{BAAD4CD9-1AA4-874E-B343-382B0BB0CC07}" destId="{6B425998-E9D2-4E4B-A17E-5F6DC71DFA85}" srcOrd="0" destOrd="0" presId="urn:microsoft.com/office/officeart/2005/8/layout/hierarchy1"/>
    <dgm:cxn modelId="{623A3D96-964A-1747-87C9-BF11EF6D072A}" type="presParOf" srcId="{BAAD4CD9-1AA4-874E-B343-382B0BB0CC07}" destId="{FEDE26AC-3DDE-F243-91F8-00EF8C785C70}" srcOrd="1" destOrd="0" presId="urn:microsoft.com/office/officeart/2005/8/layout/hierarchy1"/>
    <dgm:cxn modelId="{9C2708DF-644E-324F-B607-8F8850178A81}" type="presParOf" srcId="{FAA15965-ED2B-3F4E-860C-E58BDB0D4DC8}" destId="{1E1B5EE4-05B9-B54D-A83C-DC63BC1CFF60}" srcOrd="1" destOrd="0" presId="urn:microsoft.com/office/officeart/2005/8/layout/hierarchy1"/>
    <dgm:cxn modelId="{D9E5F3A1-2F21-A54B-9894-AF6D50999110}" type="presParOf" srcId="{1E1B5EE4-05B9-B54D-A83C-DC63BC1CFF60}" destId="{55FE0F1E-2A51-0444-A02C-544E53641425}" srcOrd="0" destOrd="0" presId="urn:microsoft.com/office/officeart/2005/8/layout/hierarchy1"/>
    <dgm:cxn modelId="{8348A228-5CC4-6346-A46C-9BB9C1C52249}" type="presParOf" srcId="{1E1B5EE4-05B9-B54D-A83C-DC63BC1CFF60}" destId="{924F8461-3507-0D43-BD3C-70F78A7A8A95}" srcOrd="1" destOrd="0" presId="urn:microsoft.com/office/officeart/2005/8/layout/hierarchy1"/>
    <dgm:cxn modelId="{66921241-24AE-C541-AAEA-CAA4FDB2B334}" type="presParOf" srcId="{924F8461-3507-0D43-BD3C-70F78A7A8A95}" destId="{D0416B8E-BC2A-404E-B49B-4B5FC8A2A59C}" srcOrd="0" destOrd="0" presId="urn:microsoft.com/office/officeart/2005/8/layout/hierarchy1"/>
    <dgm:cxn modelId="{8E0DF6B5-A89F-1648-9224-8348F51EFA09}" type="presParOf" srcId="{D0416B8E-BC2A-404E-B49B-4B5FC8A2A59C}" destId="{8BB558BF-16B4-CB4D-9BE4-90BAD59808BD}" srcOrd="0" destOrd="0" presId="urn:microsoft.com/office/officeart/2005/8/layout/hierarchy1"/>
    <dgm:cxn modelId="{C44C70CA-9C7A-A74E-8810-DE6146115DA7}" type="presParOf" srcId="{D0416B8E-BC2A-404E-B49B-4B5FC8A2A59C}" destId="{E5EEDA54-7A83-6940-8D0D-D8EA21A30E05}" srcOrd="1" destOrd="0" presId="urn:microsoft.com/office/officeart/2005/8/layout/hierarchy1"/>
    <dgm:cxn modelId="{88802BEF-9368-D240-8AC6-CF25B01F96D7}" type="presParOf" srcId="{924F8461-3507-0D43-BD3C-70F78A7A8A95}" destId="{232C0DC0-045E-9C4B-A96F-75D2912BE657}" srcOrd="1" destOrd="0" presId="urn:microsoft.com/office/officeart/2005/8/layout/hierarchy1"/>
    <dgm:cxn modelId="{84DC9EFD-EF41-9440-98DF-82278A5AFA99}" type="presParOf" srcId="{BE8B982A-3BC4-F648-87D1-7FF68068937C}" destId="{36D85893-951F-A741-B102-1707025EF377}" srcOrd="2" destOrd="0" presId="urn:microsoft.com/office/officeart/2005/8/layout/hierarchy1"/>
    <dgm:cxn modelId="{34F59A74-6EA1-8249-A58D-67EF82770B37}" type="presParOf" srcId="{BE8B982A-3BC4-F648-87D1-7FF68068937C}" destId="{D71DD82D-54B3-DF47-91A3-47089B098F77}" srcOrd="3" destOrd="0" presId="urn:microsoft.com/office/officeart/2005/8/layout/hierarchy1"/>
    <dgm:cxn modelId="{88065AF6-0293-654F-BB5E-BA2236A6FEA0}" type="presParOf" srcId="{D71DD82D-54B3-DF47-91A3-47089B098F77}" destId="{2117884E-28A9-1F43-A998-7F575FB56AEB}" srcOrd="0" destOrd="0" presId="urn:microsoft.com/office/officeart/2005/8/layout/hierarchy1"/>
    <dgm:cxn modelId="{37ED79E8-1041-EC45-B45C-F8FEBAD2E261}" type="presParOf" srcId="{2117884E-28A9-1F43-A998-7F575FB56AEB}" destId="{5EB4A32D-039A-CC46-9BAE-83F4B59152A8}" srcOrd="0" destOrd="0" presId="urn:microsoft.com/office/officeart/2005/8/layout/hierarchy1"/>
    <dgm:cxn modelId="{FCD8A8C9-14C0-9748-BBAD-8E463051DF4D}" type="presParOf" srcId="{2117884E-28A9-1F43-A998-7F575FB56AEB}" destId="{61DA9EC3-8FB0-A344-A784-7A6DBA12646C}" srcOrd="1" destOrd="0" presId="urn:microsoft.com/office/officeart/2005/8/layout/hierarchy1"/>
    <dgm:cxn modelId="{4AE95640-C766-3A4B-9E96-37F5BE317F52}" type="presParOf" srcId="{D71DD82D-54B3-DF47-91A3-47089B098F77}" destId="{310ECAF0-9877-D94B-9659-AF2E97DE3839}" srcOrd="1" destOrd="0" presId="urn:microsoft.com/office/officeart/2005/8/layout/hierarchy1"/>
    <dgm:cxn modelId="{2C58751C-1C63-CC47-9B12-71EF222C94DF}" type="presParOf" srcId="{BE8B982A-3BC4-F648-87D1-7FF68068937C}" destId="{561ABBF9-65E6-924F-8685-8BD125710A92}" srcOrd="4" destOrd="0" presId="urn:microsoft.com/office/officeart/2005/8/layout/hierarchy1"/>
    <dgm:cxn modelId="{803D4489-653B-D741-BE34-8804319AA445}" type="presParOf" srcId="{BE8B982A-3BC4-F648-87D1-7FF68068937C}" destId="{4E1875D7-B805-B643-88CE-EEBFCED15A26}" srcOrd="5" destOrd="0" presId="urn:microsoft.com/office/officeart/2005/8/layout/hierarchy1"/>
    <dgm:cxn modelId="{A4A3FF84-B94F-D245-A759-EF98E1483278}" type="presParOf" srcId="{4E1875D7-B805-B643-88CE-EEBFCED15A26}" destId="{7828FD1F-F807-0449-8AFA-BFE256DD79F8}" srcOrd="0" destOrd="0" presId="urn:microsoft.com/office/officeart/2005/8/layout/hierarchy1"/>
    <dgm:cxn modelId="{8CDE3CF2-D314-F34C-9FB1-E0017CC13B8F}" type="presParOf" srcId="{7828FD1F-F807-0449-8AFA-BFE256DD79F8}" destId="{48D053CA-D771-6248-A187-8836554D52AF}" srcOrd="0" destOrd="0" presId="urn:microsoft.com/office/officeart/2005/8/layout/hierarchy1"/>
    <dgm:cxn modelId="{B8EC5954-632B-3346-A51C-C7C724E09811}" type="presParOf" srcId="{7828FD1F-F807-0449-8AFA-BFE256DD79F8}" destId="{A28CBC78-E8C4-B44D-B4EC-D5E813A3B63D}" srcOrd="1" destOrd="0" presId="urn:microsoft.com/office/officeart/2005/8/layout/hierarchy1"/>
    <dgm:cxn modelId="{2E6B5E6D-3302-564B-B81F-97B31A51E049}" type="presParOf" srcId="{4E1875D7-B805-B643-88CE-EEBFCED15A26}" destId="{B20FD369-A159-734B-8D85-874BB935C00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9D14CFE-2D32-4848-9D1A-9D008F4CB5CC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0BAFB2-871F-8347-8081-194D9E014C70}">
      <dgm:prSet phldrT="[Text]"/>
      <dgm:spPr/>
      <dgm:t>
        <a:bodyPr/>
        <a:lstStyle/>
        <a:p>
          <a:r>
            <a:rPr lang="en-US" b="0" dirty="0" smtClean="0"/>
            <a:t>Search for Best Map</a:t>
          </a:r>
          <a:endParaRPr lang="en-US" dirty="0"/>
        </a:p>
      </dgm:t>
    </dgm:pt>
    <dgm:pt modelId="{8E5A075A-D30E-5345-8C8F-72D243E445E8}" type="parTrans" cxnId="{37970D7B-81A4-E04C-9D7E-E1C8B43A7194}">
      <dgm:prSet/>
      <dgm:spPr/>
      <dgm:t>
        <a:bodyPr/>
        <a:lstStyle/>
        <a:p>
          <a:endParaRPr lang="en-US"/>
        </a:p>
      </dgm:t>
    </dgm:pt>
    <dgm:pt modelId="{CA15EC60-5AFD-9C47-BD1A-708C5272E32C}" type="sibTrans" cxnId="{37970D7B-81A4-E04C-9D7E-E1C8B43A7194}">
      <dgm:prSet/>
      <dgm:spPr/>
      <dgm:t>
        <a:bodyPr/>
        <a:lstStyle/>
        <a:p>
          <a:endParaRPr lang="en-US"/>
        </a:p>
      </dgm:t>
    </dgm:pt>
    <dgm:pt modelId="{975E1362-2B61-854B-9656-0FDBB400FF7A}">
      <dgm:prSet phldrT="[Text]"/>
      <dgm:spPr/>
      <dgm:t>
        <a:bodyPr/>
        <a:lstStyle/>
        <a:p>
          <a:r>
            <a:rPr lang="en-US" dirty="0" smtClean="0"/>
            <a:t>Junctions</a:t>
          </a:r>
          <a:endParaRPr lang="en-US" dirty="0"/>
        </a:p>
      </dgm:t>
    </dgm:pt>
    <dgm:pt modelId="{0A74B52A-1C7E-6843-80D0-74C7B5092AB8}" type="parTrans" cxnId="{93E5257B-E9F2-F04B-971C-9CE77B745BE1}">
      <dgm:prSet/>
      <dgm:spPr/>
      <dgm:t>
        <a:bodyPr/>
        <a:lstStyle/>
        <a:p>
          <a:endParaRPr lang="en-US"/>
        </a:p>
      </dgm:t>
    </dgm:pt>
    <dgm:pt modelId="{7A87B591-48A5-FB4E-8F94-54F10FF81C25}" type="sibTrans" cxnId="{93E5257B-E9F2-F04B-971C-9CE77B745BE1}">
      <dgm:prSet/>
      <dgm:spPr/>
      <dgm:t>
        <a:bodyPr/>
        <a:lstStyle/>
        <a:p>
          <a:endParaRPr lang="en-US"/>
        </a:p>
      </dgm:t>
    </dgm:pt>
    <dgm:pt modelId="{DE8D377F-0B8E-0D4F-8BA0-35F2A16BFF9B}">
      <dgm:prSet phldrT="[Text]"/>
      <dgm:spPr/>
      <dgm:t>
        <a:bodyPr/>
        <a:lstStyle/>
        <a:p>
          <a:r>
            <a:rPr lang="en-US" b="1" dirty="0" smtClean="0"/>
            <a:t>Build Maps</a:t>
          </a:r>
          <a:endParaRPr lang="en-US" b="1" dirty="0"/>
        </a:p>
      </dgm:t>
    </dgm:pt>
    <dgm:pt modelId="{7ADF5A65-9188-324C-B702-18EFEEECB88F}" type="parTrans" cxnId="{A8B727AB-B6E7-8E4C-9DD4-34E5C051E554}">
      <dgm:prSet/>
      <dgm:spPr/>
      <dgm:t>
        <a:bodyPr/>
        <a:lstStyle/>
        <a:p>
          <a:endParaRPr lang="en-US"/>
        </a:p>
      </dgm:t>
    </dgm:pt>
    <dgm:pt modelId="{FF5F4B25-F1E5-0541-97DF-01A12AC448B6}" type="sibTrans" cxnId="{A8B727AB-B6E7-8E4C-9DD4-34E5C051E554}">
      <dgm:prSet/>
      <dgm:spPr/>
      <dgm:t>
        <a:bodyPr/>
        <a:lstStyle/>
        <a:p>
          <a:endParaRPr lang="en-US"/>
        </a:p>
      </dgm:t>
    </dgm:pt>
    <dgm:pt modelId="{956600E6-C764-4843-B544-DE3C240F0340}">
      <dgm:prSet phldrT="[Text]"/>
      <dgm:spPr/>
      <dgm:t>
        <a:bodyPr/>
        <a:lstStyle/>
        <a:p>
          <a:r>
            <a:rPr lang="en-US" dirty="0" smtClean="0"/>
            <a:t>Control</a:t>
          </a:r>
          <a:endParaRPr lang="en-US" dirty="0"/>
        </a:p>
      </dgm:t>
    </dgm:pt>
    <dgm:pt modelId="{9B60D8DA-FE7A-3C47-86A1-38DF17E72AE0}" type="parTrans" cxnId="{32305E41-B23D-7C4E-AF5E-01D31B75D978}">
      <dgm:prSet/>
      <dgm:spPr/>
      <dgm:t>
        <a:bodyPr/>
        <a:lstStyle/>
        <a:p>
          <a:endParaRPr lang="en-US"/>
        </a:p>
      </dgm:t>
    </dgm:pt>
    <dgm:pt modelId="{CD0B085B-2229-0947-A0B0-C7C31A2C37BA}" type="sibTrans" cxnId="{32305E41-B23D-7C4E-AF5E-01D31B75D978}">
      <dgm:prSet/>
      <dgm:spPr/>
      <dgm:t>
        <a:bodyPr/>
        <a:lstStyle/>
        <a:p>
          <a:endParaRPr lang="en-US"/>
        </a:p>
      </dgm:t>
    </dgm:pt>
    <dgm:pt modelId="{8F0A2928-0EC4-CD4D-94F1-ACDB555957C0}">
      <dgm:prSet phldrT="[Text]"/>
      <dgm:spPr/>
      <dgm:t>
        <a:bodyPr/>
        <a:lstStyle/>
        <a:p>
          <a:r>
            <a:rPr lang="en-US" dirty="0" smtClean="0"/>
            <a:t>Robot Frame</a:t>
          </a:r>
          <a:endParaRPr lang="en-US" dirty="0"/>
        </a:p>
      </dgm:t>
    </dgm:pt>
    <dgm:pt modelId="{FB7C224A-9BB9-0E40-A6EC-D644DE813DB2}" type="parTrans" cxnId="{F8AF1DFF-F021-EB4F-89F6-84B4E15A7BAA}">
      <dgm:prSet/>
      <dgm:spPr/>
      <dgm:t>
        <a:bodyPr/>
        <a:lstStyle/>
        <a:p>
          <a:endParaRPr lang="en-US"/>
        </a:p>
      </dgm:t>
    </dgm:pt>
    <dgm:pt modelId="{E3770479-4311-4541-928A-7E63CE7FE75E}" type="sibTrans" cxnId="{F8AF1DFF-F021-EB4F-89F6-84B4E15A7BAA}">
      <dgm:prSet/>
      <dgm:spPr/>
      <dgm:t>
        <a:bodyPr/>
        <a:lstStyle/>
        <a:p>
          <a:endParaRPr lang="en-US"/>
        </a:p>
      </dgm:t>
    </dgm:pt>
    <dgm:pt modelId="{60344F78-5DF2-BD47-B9DD-C67B4482601C}">
      <dgm:prSet phldrT="[Text]"/>
      <dgm:spPr/>
      <dgm:t>
        <a:bodyPr/>
        <a:lstStyle/>
        <a:p>
          <a:r>
            <a:rPr lang="en-US" dirty="0" smtClean="0"/>
            <a:t>Features</a:t>
          </a:r>
          <a:endParaRPr lang="en-US" dirty="0"/>
        </a:p>
      </dgm:t>
    </dgm:pt>
    <dgm:pt modelId="{7C296F22-071D-AA42-A4E2-F87A193401F2}" type="parTrans" cxnId="{E8C62D53-EC33-994A-81BE-AA4BF53B1778}">
      <dgm:prSet/>
      <dgm:spPr/>
      <dgm:t>
        <a:bodyPr/>
        <a:lstStyle/>
        <a:p>
          <a:endParaRPr lang="en-US"/>
        </a:p>
      </dgm:t>
    </dgm:pt>
    <dgm:pt modelId="{99DF7AA4-42D7-E345-8269-B8F8584BF446}" type="sibTrans" cxnId="{E8C62D53-EC33-994A-81BE-AA4BF53B1778}">
      <dgm:prSet/>
      <dgm:spPr/>
      <dgm:t>
        <a:bodyPr/>
        <a:lstStyle/>
        <a:p>
          <a:endParaRPr lang="en-US"/>
        </a:p>
      </dgm:t>
    </dgm:pt>
    <dgm:pt modelId="{54173272-6578-9148-8974-49D92A004938}">
      <dgm:prSet phldrT="[Text]"/>
      <dgm:spPr/>
      <dgm:t>
        <a:bodyPr/>
        <a:lstStyle/>
        <a:p>
          <a:r>
            <a:rPr lang="en-US" dirty="0" smtClean="0"/>
            <a:t>Sensing</a:t>
          </a:r>
          <a:endParaRPr lang="en-US" dirty="0"/>
        </a:p>
      </dgm:t>
    </dgm:pt>
    <dgm:pt modelId="{E79644B3-F670-E341-9285-AA596F7F83C5}" type="parTrans" cxnId="{086D068F-47DA-0543-A5BB-355B26AE5AD7}">
      <dgm:prSet/>
      <dgm:spPr/>
      <dgm:t>
        <a:bodyPr/>
        <a:lstStyle/>
        <a:p>
          <a:endParaRPr lang="en-US"/>
        </a:p>
      </dgm:t>
    </dgm:pt>
    <dgm:pt modelId="{3ACB25CB-1388-1141-8598-277575518070}" type="sibTrans" cxnId="{086D068F-47DA-0543-A5BB-355B26AE5AD7}">
      <dgm:prSet/>
      <dgm:spPr/>
      <dgm:t>
        <a:bodyPr/>
        <a:lstStyle/>
        <a:p>
          <a:endParaRPr lang="en-US"/>
        </a:p>
      </dgm:t>
    </dgm:pt>
    <dgm:pt modelId="{6E1CCB9B-68C6-2943-8920-38C45DD4B233}" type="pres">
      <dgm:prSet presAssocID="{39D14CFE-2D32-4848-9D1A-9D008F4CB5C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3D77759-364F-7E49-8BFC-BD6F53773981}" type="pres">
      <dgm:prSet presAssocID="{F30BAFB2-871F-8347-8081-194D9E014C70}" presName="hierRoot1" presStyleCnt="0"/>
      <dgm:spPr/>
    </dgm:pt>
    <dgm:pt modelId="{ADDA8489-E4F0-2C49-86F0-39D652D9C316}" type="pres">
      <dgm:prSet presAssocID="{F30BAFB2-871F-8347-8081-194D9E014C70}" presName="composite" presStyleCnt="0"/>
      <dgm:spPr/>
    </dgm:pt>
    <dgm:pt modelId="{BB77D615-EB52-A74A-AA73-7F6FDADAB330}" type="pres">
      <dgm:prSet presAssocID="{F30BAFB2-871F-8347-8081-194D9E014C70}" presName="background" presStyleLbl="node0" presStyleIdx="0" presStyleCnt="1"/>
      <dgm:spPr/>
    </dgm:pt>
    <dgm:pt modelId="{75B32DBD-BD10-DF42-8435-B79C96C6DF7B}" type="pres">
      <dgm:prSet presAssocID="{F30BAFB2-871F-8347-8081-194D9E014C70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D9D9E5-7842-524F-9DCF-D2A0A61793FA}" type="pres">
      <dgm:prSet presAssocID="{F30BAFB2-871F-8347-8081-194D9E014C70}" presName="hierChild2" presStyleCnt="0"/>
      <dgm:spPr/>
    </dgm:pt>
    <dgm:pt modelId="{D16C7CB6-7EBF-214D-A772-46789523E24F}" type="pres">
      <dgm:prSet presAssocID="{0A74B52A-1C7E-6843-80D0-74C7B5092AB8}" presName="Name10" presStyleLbl="parChTrans1D2" presStyleIdx="0" presStyleCnt="1"/>
      <dgm:spPr/>
      <dgm:t>
        <a:bodyPr/>
        <a:lstStyle/>
        <a:p>
          <a:endParaRPr lang="en-US"/>
        </a:p>
      </dgm:t>
    </dgm:pt>
    <dgm:pt modelId="{454C01C5-70F3-6B41-925A-3DEBDE1B3A24}" type="pres">
      <dgm:prSet presAssocID="{975E1362-2B61-854B-9656-0FDBB400FF7A}" presName="hierRoot2" presStyleCnt="0"/>
      <dgm:spPr/>
    </dgm:pt>
    <dgm:pt modelId="{2DDC236C-CF34-8846-859A-00A64DB6BBCA}" type="pres">
      <dgm:prSet presAssocID="{975E1362-2B61-854B-9656-0FDBB400FF7A}" presName="composite2" presStyleCnt="0"/>
      <dgm:spPr/>
    </dgm:pt>
    <dgm:pt modelId="{50BA1362-C13E-6442-85FA-40C5920A05ED}" type="pres">
      <dgm:prSet presAssocID="{975E1362-2B61-854B-9656-0FDBB400FF7A}" presName="background2" presStyleLbl="node2" presStyleIdx="0" presStyleCnt="1"/>
      <dgm:spPr/>
    </dgm:pt>
    <dgm:pt modelId="{3AFBF6C7-1F01-D543-B6BD-67860800DC14}" type="pres">
      <dgm:prSet presAssocID="{975E1362-2B61-854B-9656-0FDBB400FF7A}" presName="text2" presStyleLbl="fgAcc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43954A-DC44-FE41-B08B-2DB8C6224982}" type="pres">
      <dgm:prSet presAssocID="{975E1362-2B61-854B-9656-0FDBB400FF7A}" presName="hierChild3" presStyleCnt="0"/>
      <dgm:spPr/>
    </dgm:pt>
    <dgm:pt modelId="{9644C10A-5F3F-8343-BF91-387FEB6F918A}" type="pres">
      <dgm:prSet presAssocID="{7ADF5A65-9188-324C-B702-18EFEEECB88F}" presName="Name17" presStyleLbl="parChTrans1D3" presStyleIdx="0" presStyleCnt="1"/>
      <dgm:spPr/>
      <dgm:t>
        <a:bodyPr/>
        <a:lstStyle/>
        <a:p>
          <a:endParaRPr lang="en-US"/>
        </a:p>
      </dgm:t>
    </dgm:pt>
    <dgm:pt modelId="{F6CD108D-EA7F-BA47-8019-EA55F9B1435A}" type="pres">
      <dgm:prSet presAssocID="{DE8D377F-0B8E-0D4F-8BA0-35F2A16BFF9B}" presName="hierRoot3" presStyleCnt="0"/>
      <dgm:spPr/>
    </dgm:pt>
    <dgm:pt modelId="{36D3C0C2-DC38-3A4E-B6DB-84E5011D771F}" type="pres">
      <dgm:prSet presAssocID="{DE8D377F-0B8E-0D4F-8BA0-35F2A16BFF9B}" presName="composite3" presStyleCnt="0"/>
      <dgm:spPr/>
    </dgm:pt>
    <dgm:pt modelId="{BC004AE3-F5C1-9046-94DE-B356BC0A0A28}" type="pres">
      <dgm:prSet presAssocID="{DE8D377F-0B8E-0D4F-8BA0-35F2A16BFF9B}" presName="background3" presStyleLbl="node3" presStyleIdx="0" presStyleCnt="1"/>
      <dgm:spPr/>
    </dgm:pt>
    <dgm:pt modelId="{224C3AD0-8DB5-BB40-BECA-76301FFF7AE3}" type="pres">
      <dgm:prSet presAssocID="{DE8D377F-0B8E-0D4F-8BA0-35F2A16BFF9B}" presName="text3" presStyleLbl="fgAcc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8B982A-3BC4-F648-87D1-7FF68068937C}" type="pres">
      <dgm:prSet presAssocID="{DE8D377F-0B8E-0D4F-8BA0-35F2A16BFF9B}" presName="hierChild4" presStyleCnt="0"/>
      <dgm:spPr/>
    </dgm:pt>
    <dgm:pt modelId="{02A00D76-0241-F444-8796-92A8478ABB99}" type="pres">
      <dgm:prSet presAssocID="{7C296F22-071D-AA42-A4E2-F87A193401F2}" presName="Name23" presStyleLbl="parChTrans1D4" presStyleIdx="0" presStyleCnt="4"/>
      <dgm:spPr/>
      <dgm:t>
        <a:bodyPr/>
        <a:lstStyle/>
        <a:p>
          <a:endParaRPr lang="en-US"/>
        </a:p>
      </dgm:t>
    </dgm:pt>
    <dgm:pt modelId="{FAA15965-ED2B-3F4E-860C-E58BDB0D4DC8}" type="pres">
      <dgm:prSet presAssocID="{60344F78-5DF2-BD47-B9DD-C67B4482601C}" presName="hierRoot4" presStyleCnt="0"/>
      <dgm:spPr/>
    </dgm:pt>
    <dgm:pt modelId="{BAAD4CD9-1AA4-874E-B343-382B0BB0CC07}" type="pres">
      <dgm:prSet presAssocID="{60344F78-5DF2-BD47-B9DD-C67B4482601C}" presName="composite4" presStyleCnt="0"/>
      <dgm:spPr/>
    </dgm:pt>
    <dgm:pt modelId="{6B425998-E9D2-4E4B-A17E-5F6DC71DFA85}" type="pres">
      <dgm:prSet presAssocID="{60344F78-5DF2-BD47-B9DD-C67B4482601C}" presName="background4" presStyleLbl="node4" presStyleIdx="0" presStyleCnt="4"/>
      <dgm:spPr/>
    </dgm:pt>
    <dgm:pt modelId="{FEDE26AC-3DDE-F243-91F8-00EF8C785C70}" type="pres">
      <dgm:prSet presAssocID="{60344F78-5DF2-BD47-B9DD-C67B4482601C}" presName="text4" presStyleLbl="fgAcc4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1B5EE4-05B9-B54D-A83C-DC63BC1CFF60}" type="pres">
      <dgm:prSet presAssocID="{60344F78-5DF2-BD47-B9DD-C67B4482601C}" presName="hierChild5" presStyleCnt="0"/>
      <dgm:spPr/>
    </dgm:pt>
    <dgm:pt modelId="{55FE0F1E-2A51-0444-A02C-544E53641425}" type="pres">
      <dgm:prSet presAssocID="{E79644B3-F670-E341-9285-AA596F7F83C5}" presName="Name23" presStyleLbl="parChTrans1D4" presStyleIdx="1" presStyleCnt="4"/>
      <dgm:spPr/>
      <dgm:t>
        <a:bodyPr/>
        <a:lstStyle/>
        <a:p>
          <a:endParaRPr lang="en-US"/>
        </a:p>
      </dgm:t>
    </dgm:pt>
    <dgm:pt modelId="{924F8461-3507-0D43-BD3C-70F78A7A8A95}" type="pres">
      <dgm:prSet presAssocID="{54173272-6578-9148-8974-49D92A004938}" presName="hierRoot4" presStyleCnt="0"/>
      <dgm:spPr/>
    </dgm:pt>
    <dgm:pt modelId="{D0416B8E-BC2A-404E-B49B-4B5FC8A2A59C}" type="pres">
      <dgm:prSet presAssocID="{54173272-6578-9148-8974-49D92A004938}" presName="composite4" presStyleCnt="0"/>
      <dgm:spPr/>
    </dgm:pt>
    <dgm:pt modelId="{8BB558BF-16B4-CB4D-9BE4-90BAD59808BD}" type="pres">
      <dgm:prSet presAssocID="{54173272-6578-9148-8974-49D92A004938}" presName="background4" presStyleLbl="node4" presStyleIdx="1" presStyleCnt="4"/>
      <dgm:spPr/>
    </dgm:pt>
    <dgm:pt modelId="{E5EEDA54-7A83-6940-8D0D-D8EA21A30E05}" type="pres">
      <dgm:prSet presAssocID="{54173272-6578-9148-8974-49D92A004938}" presName="text4" presStyleLbl="fgAcc4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2C0DC0-045E-9C4B-A96F-75D2912BE657}" type="pres">
      <dgm:prSet presAssocID="{54173272-6578-9148-8974-49D92A004938}" presName="hierChild5" presStyleCnt="0"/>
      <dgm:spPr/>
    </dgm:pt>
    <dgm:pt modelId="{36D85893-951F-A741-B102-1707025EF377}" type="pres">
      <dgm:prSet presAssocID="{9B60D8DA-FE7A-3C47-86A1-38DF17E72AE0}" presName="Name23" presStyleLbl="parChTrans1D4" presStyleIdx="2" presStyleCnt="4"/>
      <dgm:spPr/>
      <dgm:t>
        <a:bodyPr/>
        <a:lstStyle/>
        <a:p>
          <a:endParaRPr lang="en-US"/>
        </a:p>
      </dgm:t>
    </dgm:pt>
    <dgm:pt modelId="{D71DD82D-54B3-DF47-91A3-47089B098F77}" type="pres">
      <dgm:prSet presAssocID="{956600E6-C764-4843-B544-DE3C240F0340}" presName="hierRoot4" presStyleCnt="0"/>
      <dgm:spPr/>
    </dgm:pt>
    <dgm:pt modelId="{2117884E-28A9-1F43-A998-7F575FB56AEB}" type="pres">
      <dgm:prSet presAssocID="{956600E6-C764-4843-B544-DE3C240F0340}" presName="composite4" presStyleCnt="0"/>
      <dgm:spPr/>
    </dgm:pt>
    <dgm:pt modelId="{5EB4A32D-039A-CC46-9BAE-83F4B59152A8}" type="pres">
      <dgm:prSet presAssocID="{956600E6-C764-4843-B544-DE3C240F0340}" presName="background4" presStyleLbl="node4" presStyleIdx="2" presStyleCnt="4"/>
      <dgm:spPr/>
    </dgm:pt>
    <dgm:pt modelId="{61DA9EC3-8FB0-A344-A784-7A6DBA12646C}" type="pres">
      <dgm:prSet presAssocID="{956600E6-C764-4843-B544-DE3C240F0340}" presName="text4" presStyleLbl="fgAcc4" presStyleIdx="2" presStyleCnt="4" custLinFactY="47840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0ECAF0-9877-D94B-9659-AF2E97DE3839}" type="pres">
      <dgm:prSet presAssocID="{956600E6-C764-4843-B544-DE3C240F0340}" presName="hierChild5" presStyleCnt="0"/>
      <dgm:spPr/>
    </dgm:pt>
    <dgm:pt modelId="{561ABBF9-65E6-924F-8685-8BD125710A92}" type="pres">
      <dgm:prSet presAssocID="{FB7C224A-9BB9-0E40-A6EC-D644DE813DB2}" presName="Name23" presStyleLbl="parChTrans1D4" presStyleIdx="3" presStyleCnt="4"/>
      <dgm:spPr/>
      <dgm:t>
        <a:bodyPr/>
        <a:lstStyle/>
        <a:p>
          <a:endParaRPr lang="en-US"/>
        </a:p>
      </dgm:t>
    </dgm:pt>
    <dgm:pt modelId="{4E1875D7-B805-B643-88CE-EEBFCED15A26}" type="pres">
      <dgm:prSet presAssocID="{8F0A2928-0EC4-CD4D-94F1-ACDB555957C0}" presName="hierRoot4" presStyleCnt="0"/>
      <dgm:spPr/>
    </dgm:pt>
    <dgm:pt modelId="{7828FD1F-F807-0449-8AFA-BFE256DD79F8}" type="pres">
      <dgm:prSet presAssocID="{8F0A2928-0EC4-CD4D-94F1-ACDB555957C0}" presName="composite4" presStyleCnt="0"/>
      <dgm:spPr/>
    </dgm:pt>
    <dgm:pt modelId="{48D053CA-D771-6248-A187-8836554D52AF}" type="pres">
      <dgm:prSet presAssocID="{8F0A2928-0EC4-CD4D-94F1-ACDB555957C0}" presName="background4" presStyleLbl="node4" presStyleIdx="3" presStyleCnt="4"/>
      <dgm:spPr/>
    </dgm:pt>
    <dgm:pt modelId="{A28CBC78-E8C4-B44D-B4EC-D5E813A3B63D}" type="pres">
      <dgm:prSet presAssocID="{8F0A2928-0EC4-CD4D-94F1-ACDB555957C0}" presName="text4" presStyleLbl="fgAcc4" presStyleIdx="3" presStyleCnt="4" custLinFactY="48107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0FD369-A159-734B-8D85-874BB935C00A}" type="pres">
      <dgm:prSet presAssocID="{8F0A2928-0EC4-CD4D-94F1-ACDB555957C0}" presName="hierChild5" presStyleCnt="0"/>
      <dgm:spPr/>
    </dgm:pt>
  </dgm:ptLst>
  <dgm:cxnLst>
    <dgm:cxn modelId="{A8B727AB-B6E7-8E4C-9DD4-34E5C051E554}" srcId="{975E1362-2B61-854B-9656-0FDBB400FF7A}" destId="{DE8D377F-0B8E-0D4F-8BA0-35F2A16BFF9B}" srcOrd="0" destOrd="0" parTransId="{7ADF5A65-9188-324C-B702-18EFEEECB88F}" sibTransId="{FF5F4B25-F1E5-0541-97DF-01A12AC448B6}"/>
    <dgm:cxn modelId="{6E091240-A092-6840-9396-CAC2305BE4B1}" type="presOf" srcId="{0A74B52A-1C7E-6843-80D0-74C7B5092AB8}" destId="{D16C7CB6-7EBF-214D-A772-46789523E24F}" srcOrd="0" destOrd="0" presId="urn:microsoft.com/office/officeart/2005/8/layout/hierarchy1"/>
    <dgm:cxn modelId="{E4A473A3-C2B3-FD47-AE7B-4423AC90BF7E}" type="presOf" srcId="{975E1362-2B61-854B-9656-0FDBB400FF7A}" destId="{3AFBF6C7-1F01-D543-B6BD-67860800DC14}" srcOrd="0" destOrd="0" presId="urn:microsoft.com/office/officeart/2005/8/layout/hierarchy1"/>
    <dgm:cxn modelId="{56777EB4-6F35-D443-A586-D4A738DE3E96}" type="presOf" srcId="{60344F78-5DF2-BD47-B9DD-C67B4482601C}" destId="{FEDE26AC-3DDE-F243-91F8-00EF8C785C70}" srcOrd="0" destOrd="0" presId="urn:microsoft.com/office/officeart/2005/8/layout/hierarchy1"/>
    <dgm:cxn modelId="{F8AF1DFF-F021-EB4F-89F6-84B4E15A7BAA}" srcId="{DE8D377F-0B8E-0D4F-8BA0-35F2A16BFF9B}" destId="{8F0A2928-0EC4-CD4D-94F1-ACDB555957C0}" srcOrd="2" destOrd="0" parTransId="{FB7C224A-9BB9-0E40-A6EC-D644DE813DB2}" sibTransId="{E3770479-4311-4541-928A-7E63CE7FE75E}"/>
    <dgm:cxn modelId="{C2FF0EFB-D745-0F4C-A733-C86A79E673C6}" type="presOf" srcId="{8F0A2928-0EC4-CD4D-94F1-ACDB555957C0}" destId="{A28CBC78-E8C4-B44D-B4EC-D5E813A3B63D}" srcOrd="0" destOrd="0" presId="urn:microsoft.com/office/officeart/2005/8/layout/hierarchy1"/>
    <dgm:cxn modelId="{E8C62D53-EC33-994A-81BE-AA4BF53B1778}" srcId="{DE8D377F-0B8E-0D4F-8BA0-35F2A16BFF9B}" destId="{60344F78-5DF2-BD47-B9DD-C67B4482601C}" srcOrd="0" destOrd="0" parTransId="{7C296F22-071D-AA42-A4E2-F87A193401F2}" sibTransId="{99DF7AA4-42D7-E345-8269-B8F8584BF446}"/>
    <dgm:cxn modelId="{E0BF2085-FB3A-1F40-8A74-095E22E4037F}" type="presOf" srcId="{7ADF5A65-9188-324C-B702-18EFEEECB88F}" destId="{9644C10A-5F3F-8343-BF91-387FEB6F918A}" srcOrd="0" destOrd="0" presId="urn:microsoft.com/office/officeart/2005/8/layout/hierarchy1"/>
    <dgm:cxn modelId="{AD246E44-CC3F-F541-ABAC-322CE741951A}" type="presOf" srcId="{F30BAFB2-871F-8347-8081-194D9E014C70}" destId="{75B32DBD-BD10-DF42-8435-B79C96C6DF7B}" srcOrd="0" destOrd="0" presId="urn:microsoft.com/office/officeart/2005/8/layout/hierarchy1"/>
    <dgm:cxn modelId="{658F039F-E285-5448-889A-5581A8BFA5E2}" type="presOf" srcId="{956600E6-C764-4843-B544-DE3C240F0340}" destId="{61DA9EC3-8FB0-A344-A784-7A6DBA12646C}" srcOrd="0" destOrd="0" presId="urn:microsoft.com/office/officeart/2005/8/layout/hierarchy1"/>
    <dgm:cxn modelId="{2992FC5F-A5A5-744F-B00D-90785D676D1D}" type="presOf" srcId="{54173272-6578-9148-8974-49D92A004938}" destId="{E5EEDA54-7A83-6940-8D0D-D8EA21A30E05}" srcOrd="0" destOrd="0" presId="urn:microsoft.com/office/officeart/2005/8/layout/hierarchy1"/>
    <dgm:cxn modelId="{C9E83A6C-D2E5-0340-9956-344B73F6EDA0}" type="presOf" srcId="{9B60D8DA-FE7A-3C47-86A1-38DF17E72AE0}" destId="{36D85893-951F-A741-B102-1707025EF377}" srcOrd="0" destOrd="0" presId="urn:microsoft.com/office/officeart/2005/8/layout/hierarchy1"/>
    <dgm:cxn modelId="{32305E41-B23D-7C4E-AF5E-01D31B75D978}" srcId="{DE8D377F-0B8E-0D4F-8BA0-35F2A16BFF9B}" destId="{956600E6-C764-4843-B544-DE3C240F0340}" srcOrd="1" destOrd="0" parTransId="{9B60D8DA-FE7A-3C47-86A1-38DF17E72AE0}" sibTransId="{CD0B085B-2229-0947-A0B0-C7C31A2C37BA}"/>
    <dgm:cxn modelId="{086D068F-47DA-0543-A5BB-355B26AE5AD7}" srcId="{60344F78-5DF2-BD47-B9DD-C67B4482601C}" destId="{54173272-6578-9148-8974-49D92A004938}" srcOrd="0" destOrd="0" parTransId="{E79644B3-F670-E341-9285-AA596F7F83C5}" sibTransId="{3ACB25CB-1388-1141-8598-277575518070}"/>
    <dgm:cxn modelId="{F3BF7AA6-89FA-E843-B39A-99BFDAD06114}" type="presOf" srcId="{FB7C224A-9BB9-0E40-A6EC-D644DE813DB2}" destId="{561ABBF9-65E6-924F-8685-8BD125710A92}" srcOrd="0" destOrd="0" presId="urn:microsoft.com/office/officeart/2005/8/layout/hierarchy1"/>
    <dgm:cxn modelId="{67A34FD2-5366-E44D-83F2-1CA80246F031}" type="presOf" srcId="{DE8D377F-0B8E-0D4F-8BA0-35F2A16BFF9B}" destId="{224C3AD0-8DB5-BB40-BECA-76301FFF7AE3}" srcOrd="0" destOrd="0" presId="urn:microsoft.com/office/officeart/2005/8/layout/hierarchy1"/>
    <dgm:cxn modelId="{EF5170A8-DE51-1D43-AB5E-58AA36AAD0F9}" type="presOf" srcId="{7C296F22-071D-AA42-A4E2-F87A193401F2}" destId="{02A00D76-0241-F444-8796-92A8478ABB99}" srcOrd="0" destOrd="0" presId="urn:microsoft.com/office/officeart/2005/8/layout/hierarchy1"/>
    <dgm:cxn modelId="{9593907C-970D-CF40-9041-A1BED12A8069}" type="presOf" srcId="{39D14CFE-2D32-4848-9D1A-9D008F4CB5CC}" destId="{6E1CCB9B-68C6-2943-8920-38C45DD4B233}" srcOrd="0" destOrd="0" presId="urn:microsoft.com/office/officeart/2005/8/layout/hierarchy1"/>
    <dgm:cxn modelId="{93E5257B-E9F2-F04B-971C-9CE77B745BE1}" srcId="{F30BAFB2-871F-8347-8081-194D9E014C70}" destId="{975E1362-2B61-854B-9656-0FDBB400FF7A}" srcOrd="0" destOrd="0" parTransId="{0A74B52A-1C7E-6843-80D0-74C7B5092AB8}" sibTransId="{7A87B591-48A5-FB4E-8F94-54F10FF81C25}"/>
    <dgm:cxn modelId="{37970D7B-81A4-E04C-9D7E-E1C8B43A7194}" srcId="{39D14CFE-2D32-4848-9D1A-9D008F4CB5CC}" destId="{F30BAFB2-871F-8347-8081-194D9E014C70}" srcOrd="0" destOrd="0" parTransId="{8E5A075A-D30E-5345-8C8F-72D243E445E8}" sibTransId="{CA15EC60-5AFD-9C47-BD1A-708C5272E32C}"/>
    <dgm:cxn modelId="{00F9F8A1-2D0B-794C-9505-7A1DF9AE63FC}" type="presOf" srcId="{E79644B3-F670-E341-9285-AA596F7F83C5}" destId="{55FE0F1E-2A51-0444-A02C-544E53641425}" srcOrd="0" destOrd="0" presId="urn:microsoft.com/office/officeart/2005/8/layout/hierarchy1"/>
    <dgm:cxn modelId="{17605BA2-2949-FD48-A58D-9E72AD91EBC8}" type="presParOf" srcId="{6E1CCB9B-68C6-2943-8920-38C45DD4B233}" destId="{83D77759-364F-7E49-8BFC-BD6F53773981}" srcOrd="0" destOrd="0" presId="urn:microsoft.com/office/officeart/2005/8/layout/hierarchy1"/>
    <dgm:cxn modelId="{7B4DFCC3-51FA-9E4D-931A-B8EBD0B001AB}" type="presParOf" srcId="{83D77759-364F-7E49-8BFC-BD6F53773981}" destId="{ADDA8489-E4F0-2C49-86F0-39D652D9C316}" srcOrd="0" destOrd="0" presId="urn:microsoft.com/office/officeart/2005/8/layout/hierarchy1"/>
    <dgm:cxn modelId="{31C2068B-7DE5-934D-AA91-ADADFF14D111}" type="presParOf" srcId="{ADDA8489-E4F0-2C49-86F0-39D652D9C316}" destId="{BB77D615-EB52-A74A-AA73-7F6FDADAB330}" srcOrd="0" destOrd="0" presId="urn:microsoft.com/office/officeart/2005/8/layout/hierarchy1"/>
    <dgm:cxn modelId="{E843150B-440A-DB4C-B13B-B13327E22306}" type="presParOf" srcId="{ADDA8489-E4F0-2C49-86F0-39D652D9C316}" destId="{75B32DBD-BD10-DF42-8435-B79C96C6DF7B}" srcOrd="1" destOrd="0" presId="urn:microsoft.com/office/officeart/2005/8/layout/hierarchy1"/>
    <dgm:cxn modelId="{DB9718B4-F02D-E242-9F92-F93E24D595B0}" type="presParOf" srcId="{83D77759-364F-7E49-8BFC-BD6F53773981}" destId="{BFD9D9E5-7842-524F-9DCF-D2A0A61793FA}" srcOrd="1" destOrd="0" presId="urn:microsoft.com/office/officeart/2005/8/layout/hierarchy1"/>
    <dgm:cxn modelId="{0251F6A0-F0E0-504C-B792-F5A5C91978D1}" type="presParOf" srcId="{BFD9D9E5-7842-524F-9DCF-D2A0A61793FA}" destId="{D16C7CB6-7EBF-214D-A772-46789523E24F}" srcOrd="0" destOrd="0" presId="urn:microsoft.com/office/officeart/2005/8/layout/hierarchy1"/>
    <dgm:cxn modelId="{CB4FE6F9-343F-0C48-A342-05FE8B534C50}" type="presParOf" srcId="{BFD9D9E5-7842-524F-9DCF-D2A0A61793FA}" destId="{454C01C5-70F3-6B41-925A-3DEBDE1B3A24}" srcOrd="1" destOrd="0" presId="urn:microsoft.com/office/officeart/2005/8/layout/hierarchy1"/>
    <dgm:cxn modelId="{9D7FB216-ED59-6C45-9F18-527CB118FF45}" type="presParOf" srcId="{454C01C5-70F3-6B41-925A-3DEBDE1B3A24}" destId="{2DDC236C-CF34-8846-859A-00A64DB6BBCA}" srcOrd="0" destOrd="0" presId="urn:microsoft.com/office/officeart/2005/8/layout/hierarchy1"/>
    <dgm:cxn modelId="{17537CDE-FC26-0943-82BD-10BB92D58539}" type="presParOf" srcId="{2DDC236C-CF34-8846-859A-00A64DB6BBCA}" destId="{50BA1362-C13E-6442-85FA-40C5920A05ED}" srcOrd="0" destOrd="0" presId="urn:microsoft.com/office/officeart/2005/8/layout/hierarchy1"/>
    <dgm:cxn modelId="{FF0C5B64-3523-5A48-A4B1-4E1B9A228A08}" type="presParOf" srcId="{2DDC236C-CF34-8846-859A-00A64DB6BBCA}" destId="{3AFBF6C7-1F01-D543-B6BD-67860800DC14}" srcOrd="1" destOrd="0" presId="urn:microsoft.com/office/officeart/2005/8/layout/hierarchy1"/>
    <dgm:cxn modelId="{2862E88D-197B-A149-B55B-E48A0FC6DEE7}" type="presParOf" srcId="{454C01C5-70F3-6B41-925A-3DEBDE1B3A24}" destId="{1343954A-DC44-FE41-B08B-2DB8C6224982}" srcOrd="1" destOrd="0" presId="urn:microsoft.com/office/officeart/2005/8/layout/hierarchy1"/>
    <dgm:cxn modelId="{EE8C3111-5703-1941-9065-0294106A65E1}" type="presParOf" srcId="{1343954A-DC44-FE41-B08B-2DB8C6224982}" destId="{9644C10A-5F3F-8343-BF91-387FEB6F918A}" srcOrd="0" destOrd="0" presId="urn:microsoft.com/office/officeart/2005/8/layout/hierarchy1"/>
    <dgm:cxn modelId="{A509B1CD-4250-1443-B41D-887A83A1FDB9}" type="presParOf" srcId="{1343954A-DC44-FE41-B08B-2DB8C6224982}" destId="{F6CD108D-EA7F-BA47-8019-EA55F9B1435A}" srcOrd="1" destOrd="0" presId="urn:microsoft.com/office/officeart/2005/8/layout/hierarchy1"/>
    <dgm:cxn modelId="{0D4A6659-752A-EB47-855A-3DED298407A2}" type="presParOf" srcId="{F6CD108D-EA7F-BA47-8019-EA55F9B1435A}" destId="{36D3C0C2-DC38-3A4E-B6DB-84E5011D771F}" srcOrd="0" destOrd="0" presId="urn:microsoft.com/office/officeart/2005/8/layout/hierarchy1"/>
    <dgm:cxn modelId="{A8C24D61-099D-CB47-8E10-21373E67CAC5}" type="presParOf" srcId="{36D3C0C2-DC38-3A4E-B6DB-84E5011D771F}" destId="{BC004AE3-F5C1-9046-94DE-B356BC0A0A28}" srcOrd="0" destOrd="0" presId="urn:microsoft.com/office/officeart/2005/8/layout/hierarchy1"/>
    <dgm:cxn modelId="{88D2E7A1-4B22-6C46-99C0-CB7EA9ECD0BC}" type="presParOf" srcId="{36D3C0C2-DC38-3A4E-B6DB-84E5011D771F}" destId="{224C3AD0-8DB5-BB40-BECA-76301FFF7AE3}" srcOrd="1" destOrd="0" presId="urn:microsoft.com/office/officeart/2005/8/layout/hierarchy1"/>
    <dgm:cxn modelId="{13509DB1-81C9-A743-8944-49E1EE7C0A91}" type="presParOf" srcId="{F6CD108D-EA7F-BA47-8019-EA55F9B1435A}" destId="{BE8B982A-3BC4-F648-87D1-7FF68068937C}" srcOrd="1" destOrd="0" presId="urn:microsoft.com/office/officeart/2005/8/layout/hierarchy1"/>
    <dgm:cxn modelId="{899FC848-693C-5B45-A949-0664C513F104}" type="presParOf" srcId="{BE8B982A-3BC4-F648-87D1-7FF68068937C}" destId="{02A00D76-0241-F444-8796-92A8478ABB99}" srcOrd="0" destOrd="0" presId="urn:microsoft.com/office/officeart/2005/8/layout/hierarchy1"/>
    <dgm:cxn modelId="{390E6815-C7BF-444A-BFF7-BE89A08C9549}" type="presParOf" srcId="{BE8B982A-3BC4-F648-87D1-7FF68068937C}" destId="{FAA15965-ED2B-3F4E-860C-E58BDB0D4DC8}" srcOrd="1" destOrd="0" presId="urn:microsoft.com/office/officeart/2005/8/layout/hierarchy1"/>
    <dgm:cxn modelId="{7DDAF87D-46C5-734A-A46C-83BB19CB2B26}" type="presParOf" srcId="{FAA15965-ED2B-3F4E-860C-E58BDB0D4DC8}" destId="{BAAD4CD9-1AA4-874E-B343-382B0BB0CC07}" srcOrd="0" destOrd="0" presId="urn:microsoft.com/office/officeart/2005/8/layout/hierarchy1"/>
    <dgm:cxn modelId="{52BA7B4D-4E5E-9445-8E4C-7370A9E70A28}" type="presParOf" srcId="{BAAD4CD9-1AA4-874E-B343-382B0BB0CC07}" destId="{6B425998-E9D2-4E4B-A17E-5F6DC71DFA85}" srcOrd="0" destOrd="0" presId="urn:microsoft.com/office/officeart/2005/8/layout/hierarchy1"/>
    <dgm:cxn modelId="{CB1F8A01-D056-7D49-AE5A-D5262FA1A9DF}" type="presParOf" srcId="{BAAD4CD9-1AA4-874E-B343-382B0BB0CC07}" destId="{FEDE26AC-3DDE-F243-91F8-00EF8C785C70}" srcOrd="1" destOrd="0" presId="urn:microsoft.com/office/officeart/2005/8/layout/hierarchy1"/>
    <dgm:cxn modelId="{5242958D-8598-8140-9B3F-A73308F4C09E}" type="presParOf" srcId="{FAA15965-ED2B-3F4E-860C-E58BDB0D4DC8}" destId="{1E1B5EE4-05B9-B54D-A83C-DC63BC1CFF60}" srcOrd="1" destOrd="0" presId="urn:microsoft.com/office/officeart/2005/8/layout/hierarchy1"/>
    <dgm:cxn modelId="{F5CD1C0B-6589-2A49-8F03-E6B99081047B}" type="presParOf" srcId="{1E1B5EE4-05B9-B54D-A83C-DC63BC1CFF60}" destId="{55FE0F1E-2A51-0444-A02C-544E53641425}" srcOrd="0" destOrd="0" presId="urn:microsoft.com/office/officeart/2005/8/layout/hierarchy1"/>
    <dgm:cxn modelId="{3C578809-EA37-594D-8937-CEC0AAC0136D}" type="presParOf" srcId="{1E1B5EE4-05B9-B54D-A83C-DC63BC1CFF60}" destId="{924F8461-3507-0D43-BD3C-70F78A7A8A95}" srcOrd="1" destOrd="0" presId="urn:microsoft.com/office/officeart/2005/8/layout/hierarchy1"/>
    <dgm:cxn modelId="{603DB6A5-CD2D-734C-85FA-DC025D6C40D3}" type="presParOf" srcId="{924F8461-3507-0D43-BD3C-70F78A7A8A95}" destId="{D0416B8E-BC2A-404E-B49B-4B5FC8A2A59C}" srcOrd="0" destOrd="0" presId="urn:microsoft.com/office/officeart/2005/8/layout/hierarchy1"/>
    <dgm:cxn modelId="{5B2DAF35-BC03-8F44-B51D-2E16DEA03476}" type="presParOf" srcId="{D0416B8E-BC2A-404E-B49B-4B5FC8A2A59C}" destId="{8BB558BF-16B4-CB4D-9BE4-90BAD59808BD}" srcOrd="0" destOrd="0" presId="urn:microsoft.com/office/officeart/2005/8/layout/hierarchy1"/>
    <dgm:cxn modelId="{4F000536-C31B-1942-BFB7-321093B87C94}" type="presParOf" srcId="{D0416B8E-BC2A-404E-B49B-4B5FC8A2A59C}" destId="{E5EEDA54-7A83-6940-8D0D-D8EA21A30E05}" srcOrd="1" destOrd="0" presId="urn:microsoft.com/office/officeart/2005/8/layout/hierarchy1"/>
    <dgm:cxn modelId="{253A11FE-8BEF-EF47-B316-AA66059FD891}" type="presParOf" srcId="{924F8461-3507-0D43-BD3C-70F78A7A8A95}" destId="{232C0DC0-045E-9C4B-A96F-75D2912BE657}" srcOrd="1" destOrd="0" presId="urn:microsoft.com/office/officeart/2005/8/layout/hierarchy1"/>
    <dgm:cxn modelId="{38BA3364-0489-4844-B6F5-05225D6FD56C}" type="presParOf" srcId="{BE8B982A-3BC4-F648-87D1-7FF68068937C}" destId="{36D85893-951F-A741-B102-1707025EF377}" srcOrd="2" destOrd="0" presId="urn:microsoft.com/office/officeart/2005/8/layout/hierarchy1"/>
    <dgm:cxn modelId="{1787C54F-DCA0-5D43-960E-ACA859C81BFB}" type="presParOf" srcId="{BE8B982A-3BC4-F648-87D1-7FF68068937C}" destId="{D71DD82D-54B3-DF47-91A3-47089B098F77}" srcOrd="3" destOrd="0" presId="urn:microsoft.com/office/officeart/2005/8/layout/hierarchy1"/>
    <dgm:cxn modelId="{782BB75D-85FB-B948-A7E6-E12AE76D2836}" type="presParOf" srcId="{D71DD82D-54B3-DF47-91A3-47089B098F77}" destId="{2117884E-28A9-1F43-A998-7F575FB56AEB}" srcOrd="0" destOrd="0" presId="urn:microsoft.com/office/officeart/2005/8/layout/hierarchy1"/>
    <dgm:cxn modelId="{D0B9928A-1D7B-3741-BF3B-13046483B757}" type="presParOf" srcId="{2117884E-28A9-1F43-A998-7F575FB56AEB}" destId="{5EB4A32D-039A-CC46-9BAE-83F4B59152A8}" srcOrd="0" destOrd="0" presId="urn:microsoft.com/office/officeart/2005/8/layout/hierarchy1"/>
    <dgm:cxn modelId="{6F8EAFAD-6660-3440-A43D-F9EBD939C243}" type="presParOf" srcId="{2117884E-28A9-1F43-A998-7F575FB56AEB}" destId="{61DA9EC3-8FB0-A344-A784-7A6DBA12646C}" srcOrd="1" destOrd="0" presId="urn:microsoft.com/office/officeart/2005/8/layout/hierarchy1"/>
    <dgm:cxn modelId="{EFABCAF0-BFAD-764D-A64C-18AAD6AFAA9B}" type="presParOf" srcId="{D71DD82D-54B3-DF47-91A3-47089B098F77}" destId="{310ECAF0-9877-D94B-9659-AF2E97DE3839}" srcOrd="1" destOrd="0" presId="urn:microsoft.com/office/officeart/2005/8/layout/hierarchy1"/>
    <dgm:cxn modelId="{C6A40F37-E199-C348-9D61-08755B8EBCEB}" type="presParOf" srcId="{BE8B982A-3BC4-F648-87D1-7FF68068937C}" destId="{561ABBF9-65E6-924F-8685-8BD125710A92}" srcOrd="4" destOrd="0" presId="urn:microsoft.com/office/officeart/2005/8/layout/hierarchy1"/>
    <dgm:cxn modelId="{653CD4EC-5434-BB48-94C1-AF3DA80F2018}" type="presParOf" srcId="{BE8B982A-3BC4-F648-87D1-7FF68068937C}" destId="{4E1875D7-B805-B643-88CE-EEBFCED15A26}" srcOrd="5" destOrd="0" presId="urn:microsoft.com/office/officeart/2005/8/layout/hierarchy1"/>
    <dgm:cxn modelId="{1A91F083-A74B-454B-A2BE-24CBEB30017C}" type="presParOf" srcId="{4E1875D7-B805-B643-88CE-EEBFCED15A26}" destId="{7828FD1F-F807-0449-8AFA-BFE256DD79F8}" srcOrd="0" destOrd="0" presId="urn:microsoft.com/office/officeart/2005/8/layout/hierarchy1"/>
    <dgm:cxn modelId="{CBB00D12-A68E-1A4E-8BBD-295441D8692E}" type="presParOf" srcId="{7828FD1F-F807-0449-8AFA-BFE256DD79F8}" destId="{48D053CA-D771-6248-A187-8836554D52AF}" srcOrd="0" destOrd="0" presId="urn:microsoft.com/office/officeart/2005/8/layout/hierarchy1"/>
    <dgm:cxn modelId="{7CE36C75-F8F0-E546-AB87-634A7F92A1CE}" type="presParOf" srcId="{7828FD1F-F807-0449-8AFA-BFE256DD79F8}" destId="{A28CBC78-E8C4-B44D-B4EC-D5E813A3B63D}" srcOrd="1" destOrd="0" presId="urn:microsoft.com/office/officeart/2005/8/layout/hierarchy1"/>
    <dgm:cxn modelId="{BBB9B57E-0DEA-0E46-B118-17004F7F8E94}" type="presParOf" srcId="{4E1875D7-B805-B643-88CE-EEBFCED15A26}" destId="{B20FD369-A159-734B-8D85-874BB935C00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9D14CFE-2D32-4848-9D1A-9D008F4CB5CC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0BAFB2-871F-8347-8081-194D9E014C70}">
      <dgm:prSet phldrT="[Text]"/>
      <dgm:spPr/>
      <dgm:t>
        <a:bodyPr/>
        <a:lstStyle/>
        <a:p>
          <a:r>
            <a:rPr lang="en-US" b="0" dirty="0" smtClean="0"/>
            <a:t>Search for Best Map</a:t>
          </a:r>
          <a:endParaRPr lang="en-US" b="0" dirty="0"/>
        </a:p>
      </dgm:t>
    </dgm:pt>
    <dgm:pt modelId="{8E5A075A-D30E-5345-8C8F-72D243E445E8}" type="parTrans" cxnId="{37970D7B-81A4-E04C-9D7E-E1C8B43A7194}">
      <dgm:prSet/>
      <dgm:spPr/>
      <dgm:t>
        <a:bodyPr/>
        <a:lstStyle/>
        <a:p>
          <a:endParaRPr lang="en-US"/>
        </a:p>
      </dgm:t>
    </dgm:pt>
    <dgm:pt modelId="{CA15EC60-5AFD-9C47-BD1A-708C5272E32C}" type="sibTrans" cxnId="{37970D7B-81A4-E04C-9D7E-E1C8B43A7194}">
      <dgm:prSet/>
      <dgm:spPr/>
      <dgm:t>
        <a:bodyPr/>
        <a:lstStyle/>
        <a:p>
          <a:endParaRPr lang="en-US"/>
        </a:p>
      </dgm:t>
    </dgm:pt>
    <dgm:pt modelId="{975E1362-2B61-854B-9656-0FDBB400FF7A}">
      <dgm:prSet phldrT="[Text]"/>
      <dgm:spPr/>
      <dgm:t>
        <a:bodyPr/>
        <a:lstStyle/>
        <a:p>
          <a:r>
            <a:rPr lang="en-US" b="1" dirty="0" smtClean="0"/>
            <a:t>Junctions</a:t>
          </a:r>
          <a:endParaRPr lang="en-US" b="1" dirty="0"/>
        </a:p>
      </dgm:t>
    </dgm:pt>
    <dgm:pt modelId="{0A74B52A-1C7E-6843-80D0-74C7B5092AB8}" type="parTrans" cxnId="{93E5257B-E9F2-F04B-971C-9CE77B745BE1}">
      <dgm:prSet/>
      <dgm:spPr/>
      <dgm:t>
        <a:bodyPr/>
        <a:lstStyle/>
        <a:p>
          <a:endParaRPr lang="en-US"/>
        </a:p>
      </dgm:t>
    </dgm:pt>
    <dgm:pt modelId="{7A87B591-48A5-FB4E-8F94-54F10FF81C25}" type="sibTrans" cxnId="{93E5257B-E9F2-F04B-971C-9CE77B745BE1}">
      <dgm:prSet/>
      <dgm:spPr/>
      <dgm:t>
        <a:bodyPr/>
        <a:lstStyle/>
        <a:p>
          <a:endParaRPr lang="en-US"/>
        </a:p>
      </dgm:t>
    </dgm:pt>
    <dgm:pt modelId="{DE8D377F-0B8E-0D4F-8BA0-35F2A16BFF9B}">
      <dgm:prSet phldrT="[Text]"/>
      <dgm:spPr/>
      <dgm:t>
        <a:bodyPr/>
        <a:lstStyle/>
        <a:p>
          <a:r>
            <a:rPr lang="en-US" dirty="0" smtClean="0"/>
            <a:t>Build Maps</a:t>
          </a:r>
          <a:endParaRPr lang="en-US" dirty="0"/>
        </a:p>
      </dgm:t>
    </dgm:pt>
    <dgm:pt modelId="{7ADF5A65-9188-324C-B702-18EFEEECB88F}" type="parTrans" cxnId="{A8B727AB-B6E7-8E4C-9DD4-34E5C051E554}">
      <dgm:prSet/>
      <dgm:spPr/>
      <dgm:t>
        <a:bodyPr/>
        <a:lstStyle/>
        <a:p>
          <a:endParaRPr lang="en-US"/>
        </a:p>
      </dgm:t>
    </dgm:pt>
    <dgm:pt modelId="{FF5F4B25-F1E5-0541-97DF-01A12AC448B6}" type="sibTrans" cxnId="{A8B727AB-B6E7-8E4C-9DD4-34E5C051E554}">
      <dgm:prSet/>
      <dgm:spPr/>
      <dgm:t>
        <a:bodyPr/>
        <a:lstStyle/>
        <a:p>
          <a:endParaRPr lang="en-US"/>
        </a:p>
      </dgm:t>
    </dgm:pt>
    <dgm:pt modelId="{956600E6-C764-4843-B544-DE3C240F0340}">
      <dgm:prSet phldrT="[Text]"/>
      <dgm:spPr/>
      <dgm:t>
        <a:bodyPr/>
        <a:lstStyle/>
        <a:p>
          <a:r>
            <a:rPr lang="en-US" dirty="0" smtClean="0"/>
            <a:t>Control</a:t>
          </a:r>
          <a:endParaRPr lang="en-US" dirty="0"/>
        </a:p>
      </dgm:t>
    </dgm:pt>
    <dgm:pt modelId="{9B60D8DA-FE7A-3C47-86A1-38DF17E72AE0}" type="parTrans" cxnId="{32305E41-B23D-7C4E-AF5E-01D31B75D978}">
      <dgm:prSet/>
      <dgm:spPr/>
      <dgm:t>
        <a:bodyPr/>
        <a:lstStyle/>
        <a:p>
          <a:endParaRPr lang="en-US"/>
        </a:p>
      </dgm:t>
    </dgm:pt>
    <dgm:pt modelId="{CD0B085B-2229-0947-A0B0-C7C31A2C37BA}" type="sibTrans" cxnId="{32305E41-B23D-7C4E-AF5E-01D31B75D978}">
      <dgm:prSet/>
      <dgm:spPr/>
      <dgm:t>
        <a:bodyPr/>
        <a:lstStyle/>
        <a:p>
          <a:endParaRPr lang="en-US"/>
        </a:p>
      </dgm:t>
    </dgm:pt>
    <dgm:pt modelId="{8F0A2928-0EC4-CD4D-94F1-ACDB555957C0}">
      <dgm:prSet phldrT="[Text]"/>
      <dgm:spPr/>
      <dgm:t>
        <a:bodyPr/>
        <a:lstStyle/>
        <a:p>
          <a:r>
            <a:rPr lang="en-US" dirty="0" smtClean="0"/>
            <a:t>Robot Frame</a:t>
          </a:r>
          <a:endParaRPr lang="en-US" dirty="0"/>
        </a:p>
      </dgm:t>
    </dgm:pt>
    <dgm:pt modelId="{FB7C224A-9BB9-0E40-A6EC-D644DE813DB2}" type="parTrans" cxnId="{F8AF1DFF-F021-EB4F-89F6-84B4E15A7BAA}">
      <dgm:prSet/>
      <dgm:spPr/>
      <dgm:t>
        <a:bodyPr/>
        <a:lstStyle/>
        <a:p>
          <a:endParaRPr lang="en-US"/>
        </a:p>
      </dgm:t>
    </dgm:pt>
    <dgm:pt modelId="{E3770479-4311-4541-928A-7E63CE7FE75E}" type="sibTrans" cxnId="{F8AF1DFF-F021-EB4F-89F6-84B4E15A7BAA}">
      <dgm:prSet/>
      <dgm:spPr/>
      <dgm:t>
        <a:bodyPr/>
        <a:lstStyle/>
        <a:p>
          <a:endParaRPr lang="en-US"/>
        </a:p>
      </dgm:t>
    </dgm:pt>
    <dgm:pt modelId="{60344F78-5DF2-BD47-B9DD-C67B4482601C}">
      <dgm:prSet phldrT="[Text]"/>
      <dgm:spPr/>
      <dgm:t>
        <a:bodyPr/>
        <a:lstStyle/>
        <a:p>
          <a:r>
            <a:rPr lang="en-US" dirty="0" smtClean="0"/>
            <a:t>Features</a:t>
          </a:r>
          <a:endParaRPr lang="en-US" dirty="0"/>
        </a:p>
      </dgm:t>
    </dgm:pt>
    <dgm:pt modelId="{7C296F22-071D-AA42-A4E2-F87A193401F2}" type="parTrans" cxnId="{E8C62D53-EC33-994A-81BE-AA4BF53B1778}">
      <dgm:prSet/>
      <dgm:spPr/>
      <dgm:t>
        <a:bodyPr/>
        <a:lstStyle/>
        <a:p>
          <a:endParaRPr lang="en-US"/>
        </a:p>
      </dgm:t>
    </dgm:pt>
    <dgm:pt modelId="{99DF7AA4-42D7-E345-8269-B8F8584BF446}" type="sibTrans" cxnId="{E8C62D53-EC33-994A-81BE-AA4BF53B1778}">
      <dgm:prSet/>
      <dgm:spPr/>
      <dgm:t>
        <a:bodyPr/>
        <a:lstStyle/>
        <a:p>
          <a:endParaRPr lang="en-US"/>
        </a:p>
      </dgm:t>
    </dgm:pt>
    <dgm:pt modelId="{54173272-6578-9148-8974-49D92A004938}">
      <dgm:prSet phldrT="[Text]"/>
      <dgm:spPr/>
      <dgm:t>
        <a:bodyPr/>
        <a:lstStyle/>
        <a:p>
          <a:r>
            <a:rPr lang="en-US" dirty="0" smtClean="0"/>
            <a:t>Sensing</a:t>
          </a:r>
          <a:endParaRPr lang="en-US" dirty="0"/>
        </a:p>
      </dgm:t>
    </dgm:pt>
    <dgm:pt modelId="{E79644B3-F670-E341-9285-AA596F7F83C5}" type="parTrans" cxnId="{086D068F-47DA-0543-A5BB-355B26AE5AD7}">
      <dgm:prSet/>
      <dgm:spPr/>
      <dgm:t>
        <a:bodyPr/>
        <a:lstStyle/>
        <a:p>
          <a:endParaRPr lang="en-US"/>
        </a:p>
      </dgm:t>
    </dgm:pt>
    <dgm:pt modelId="{3ACB25CB-1388-1141-8598-277575518070}" type="sibTrans" cxnId="{086D068F-47DA-0543-A5BB-355B26AE5AD7}">
      <dgm:prSet/>
      <dgm:spPr/>
      <dgm:t>
        <a:bodyPr/>
        <a:lstStyle/>
        <a:p>
          <a:endParaRPr lang="en-US"/>
        </a:p>
      </dgm:t>
    </dgm:pt>
    <dgm:pt modelId="{6E1CCB9B-68C6-2943-8920-38C45DD4B233}" type="pres">
      <dgm:prSet presAssocID="{39D14CFE-2D32-4848-9D1A-9D008F4CB5C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3D77759-364F-7E49-8BFC-BD6F53773981}" type="pres">
      <dgm:prSet presAssocID="{F30BAFB2-871F-8347-8081-194D9E014C70}" presName="hierRoot1" presStyleCnt="0"/>
      <dgm:spPr/>
    </dgm:pt>
    <dgm:pt modelId="{ADDA8489-E4F0-2C49-86F0-39D652D9C316}" type="pres">
      <dgm:prSet presAssocID="{F30BAFB2-871F-8347-8081-194D9E014C70}" presName="composite" presStyleCnt="0"/>
      <dgm:spPr/>
    </dgm:pt>
    <dgm:pt modelId="{BB77D615-EB52-A74A-AA73-7F6FDADAB330}" type="pres">
      <dgm:prSet presAssocID="{F30BAFB2-871F-8347-8081-194D9E014C70}" presName="background" presStyleLbl="node0" presStyleIdx="0" presStyleCnt="1"/>
      <dgm:spPr/>
    </dgm:pt>
    <dgm:pt modelId="{75B32DBD-BD10-DF42-8435-B79C96C6DF7B}" type="pres">
      <dgm:prSet presAssocID="{F30BAFB2-871F-8347-8081-194D9E014C70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D9D9E5-7842-524F-9DCF-D2A0A61793FA}" type="pres">
      <dgm:prSet presAssocID="{F30BAFB2-871F-8347-8081-194D9E014C70}" presName="hierChild2" presStyleCnt="0"/>
      <dgm:spPr/>
    </dgm:pt>
    <dgm:pt modelId="{D16C7CB6-7EBF-214D-A772-46789523E24F}" type="pres">
      <dgm:prSet presAssocID="{0A74B52A-1C7E-6843-80D0-74C7B5092AB8}" presName="Name10" presStyleLbl="parChTrans1D2" presStyleIdx="0" presStyleCnt="1"/>
      <dgm:spPr/>
      <dgm:t>
        <a:bodyPr/>
        <a:lstStyle/>
        <a:p>
          <a:endParaRPr lang="en-US"/>
        </a:p>
      </dgm:t>
    </dgm:pt>
    <dgm:pt modelId="{454C01C5-70F3-6B41-925A-3DEBDE1B3A24}" type="pres">
      <dgm:prSet presAssocID="{975E1362-2B61-854B-9656-0FDBB400FF7A}" presName="hierRoot2" presStyleCnt="0"/>
      <dgm:spPr/>
    </dgm:pt>
    <dgm:pt modelId="{2DDC236C-CF34-8846-859A-00A64DB6BBCA}" type="pres">
      <dgm:prSet presAssocID="{975E1362-2B61-854B-9656-0FDBB400FF7A}" presName="composite2" presStyleCnt="0"/>
      <dgm:spPr/>
    </dgm:pt>
    <dgm:pt modelId="{50BA1362-C13E-6442-85FA-40C5920A05ED}" type="pres">
      <dgm:prSet presAssocID="{975E1362-2B61-854B-9656-0FDBB400FF7A}" presName="background2" presStyleLbl="node2" presStyleIdx="0" presStyleCnt="1"/>
      <dgm:spPr/>
    </dgm:pt>
    <dgm:pt modelId="{3AFBF6C7-1F01-D543-B6BD-67860800DC14}" type="pres">
      <dgm:prSet presAssocID="{975E1362-2B61-854B-9656-0FDBB400FF7A}" presName="text2" presStyleLbl="fgAcc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43954A-DC44-FE41-B08B-2DB8C6224982}" type="pres">
      <dgm:prSet presAssocID="{975E1362-2B61-854B-9656-0FDBB400FF7A}" presName="hierChild3" presStyleCnt="0"/>
      <dgm:spPr/>
    </dgm:pt>
    <dgm:pt modelId="{9644C10A-5F3F-8343-BF91-387FEB6F918A}" type="pres">
      <dgm:prSet presAssocID="{7ADF5A65-9188-324C-B702-18EFEEECB88F}" presName="Name17" presStyleLbl="parChTrans1D3" presStyleIdx="0" presStyleCnt="1"/>
      <dgm:spPr/>
      <dgm:t>
        <a:bodyPr/>
        <a:lstStyle/>
        <a:p>
          <a:endParaRPr lang="en-US"/>
        </a:p>
      </dgm:t>
    </dgm:pt>
    <dgm:pt modelId="{F6CD108D-EA7F-BA47-8019-EA55F9B1435A}" type="pres">
      <dgm:prSet presAssocID="{DE8D377F-0B8E-0D4F-8BA0-35F2A16BFF9B}" presName="hierRoot3" presStyleCnt="0"/>
      <dgm:spPr/>
    </dgm:pt>
    <dgm:pt modelId="{36D3C0C2-DC38-3A4E-B6DB-84E5011D771F}" type="pres">
      <dgm:prSet presAssocID="{DE8D377F-0B8E-0D4F-8BA0-35F2A16BFF9B}" presName="composite3" presStyleCnt="0"/>
      <dgm:spPr/>
    </dgm:pt>
    <dgm:pt modelId="{BC004AE3-F5C1-9046-94DE-B356BC0A0A28}" type="pres">
      <dgm:prSet presAssocID="{DE8D377F-0B8E-0D4F-8BA0-35F2A16BFF9B}" presName="background3" presStyleLbl="node3" presStyleIdx="0" presStyleCnt="1"/>
      <dgm:spPr/>
    </dgm:pt>
    <dgm:pt modelId="{224C3AD0-8DB5-BB40-BECA-76301FFF7AE3}" type="pres">
      <dgm:prSet presAssocID="{DE8D377F-0B8E-0D4F-8BA0-35F2A16BFF9B}" presName="text3" presStyleLbl="fgAcc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8B982A-3BC4-F648-87D1-7FF68068937C}" type="pres">
      <dgm:prSet presAssocID="{DE8D377F-0B8E-0D4F-8BA0-35F2A16BFF9B}" presName="hierChild4" presStyleCnt="0"/>
      <dgm:spPr/>
    </dgm:pt>
    <dgm:pt modelId="{02A00D76-0241-F444-8796-92A8478ABB99}" type="pres">
      <dgm:prSet presAssocID="{7C296F22-071D-AA42-A4E2-F87A193401F2}" presName="Name23" presStyleLbl="parChTrans1D4" presStyleIdx="0" presStyleCnt="4"/>
      <dgm:spPr/>
      <dgm:t>
        <a:bodyPr/>
        <a:lstStyle/>
        <a:p>
          <a:endParaRPr lang="en-US"/>
        </a:p>
      </dgm:t>
    </dgm:pt>
    <dgm:pt modelId="{FAA15965-ED2B-3F4E-860C-E58BDB0D4DC8}" type="pres">
      <dgm:prSet presAssocID="{60344F78-5DF2-BD47-B9DD-C67B4482601C}" presName="hierRoot4" presStyleCnt="0"/>
      <dgm:spPr/>
    </dgm:pt>
    <dgm:pt modelId="{BAAD4CD9-1AA4-874E-B343-382B0BB0CC07}" type="pres">
      <dgm:prSet presAssocID="{60344F78-5DF2-BD47-B9DD-C67B4482601C}" presName="composite4" presStyleCnt="0"/>
      <dgm:spPr/>
    </dgm:pt>
    <dgm:pt modelId="{6B425998-E9D2-4E4B-A17E-5F6DC71DFA85}" type="pres">
      <dgm:prSet presAssocID="{60344F78-5DF2-BD47-B9DD-C67B4482601C}" presName="background4" presStyleLbl="node4" presStyleIdx="0" presStyleCnt="4"/>
      <dgm:spPr/>
    </dgm:pt>
    <dgm:pt modelId="{FEDE26AC-3DDE-F243-91F8-00EF8C785C70}" type="pres">
      <dgm:prSet presAssocID="{60344F78-5DF2-BD47-B9DD-C67B4482601C}" presName="text4" presStyleLbl="fgAcc4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1B5EE4-05B9-B54D-A83C-DC63BC1CFF60}" type="pres">
      <dgm:prSet presAssocID="{60344F78-5DF2-BD47-B9DD-C67B4482601C}" presName="hierChild5" presStyleCnt="0"/>
      <dgm:spPr/>
    </dgm:pt>
    <dgm:pt modelId="{55FE0F1E-2A51-0444-A02C-544E53641425}" type="pres">
      <dgm:prSet presAssocID="{E79644B3-F670-E341-9285-AA596F7F83C5}" presName="Name23" presStyleLbl="parChTrans1D4" presStyleIdx="1" presStyleCnt="4"/>
      <dgm:spPr/>
      <dgm:t>
        <a:bodyPr/>
        <a:lstStyle/>
        <a:p>
          <a:endParaRPr lang="en-US"/>
        </a:p>
      </dgm:t>
    </dgm:pt>
    <dgm:pt modelId="{924F8461-3507-0D43-BD3C-70F78A7A8A95}" type="pres">
      <dgm:prSet presAssocID="{54173272-6578-9148-8974-49D92A004938}" presName="hierRoot4" presStyleCnt="0"/>
      <dgm:spPr/>
    </dgm:pt>
    <dgm:pt modelId="{D0416B8E-BC2A-404E-B49B-4B5FC8A2A59C}" type="pres">
      <dgm:prSet presAssocID="{54173272-6578-9148-8974-49D92A004938}" presName="composite4" presStyleCnt="0"/>
      <dgm:spPr/>
    </dgm:pt>
    <dgm:pt modelId="{8BB558BF-16B4-CB4D-9BE4-90BAD59808BD}" type="pres">
      <dgm:prSet presAssocID="{54173272-6578-9148-8974-49D92A004938}" presName="background4" presStyleLbl="node4" presStyleIdx="1" presStyleCnt="4"/>
      <dgm:spPr/>
    </dgm:pt>
    <dgm:pt modelId="{E5EEDA54-7A83-6940-8D0D-D8EA21A30E05}" type="pres">
      <dgm:prSet presAssocID="{54173272-6578-9148-8974-49D92A004938}" presName="text4" presStyleLbl="fgAcc4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2C0DC0-045E-9C4B-A96F-75D2912BE657}" type="pres">
      <dgm:prSet presAssocID="{54173272-6578-9148-8974-49D92A004938}" presName="hierChild5" presStyleCnt="0"/>
      <dgm:spPr/>
    </dgm:pt>
    <dgm:pt modelId="{36D85893-951F-A741-B102-1707025EF377}" type="pres">
      <dgm:prSet presAssocID="{9B60D8DA-FE7A-3C47-86A1-38DF17E72AE0}" presName="Name23" presStyleLbl="parChTrans1D4" presStyleIdx="2" presStyleCnt="4"/>
      <dgm:spPr/>
      <dgm:t>
        <a:bodyPr/>
        <a:lstStyle/>
        <a:p>
          <a:endParaRPr lang="en-US"/>
        </a:p>
      </dgm:t>
    </dgm:pt>
    <dgm:pt modelId="{D71DD82D-54B3-DF47-91A3-47089B098F77}" type="pres">
      <dgm:prSet presAssocID="{956600E6-C764-4843-B544-DE3C240F0340}" presName="hierRoot4" presStyleCnt="0"/>
      <dgm:spPr/>
    </dgm:pt>
    <dgm:pt modelId="{2117884E-28A9-1F43-A998-7F575FB56AEB}" type="pres">
      <dgm:prSet presAssocID="{956600E6-C764-4843-B544-DE3C240F0340}" presName="composite4" presStyleCnt="0"/>
      <dgm:spPr/>
    </dgm:pt>
    <dgm:pt modelId="{5EB4A32D-039A-CC46-9BAE-83F4B59152A8}" type="pres">
      <dgm:prSet presAssocID="{956600E6-C764-4843-B544-DE3C240F0340}" presName="background4" presStyleLbl="node4" presStyleIdx="2" presStyleCnt="4"/>
      <dgm:spPr/>
    </dgm:pt>
    <dgm:pt modelId="{61DA9EC3-8FB0-A344-A784-7A6DBA12646C}" type="pres">
      <dgm:prSet presAssocID="{956600E6-C764-4843-B544-DE3C240F0340}" presName="text4" presStyleLbl="fgAcc4" presStyleIdx="2" presStyleCnt="4" custLinFactY="47840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0ECAF0-9877-D94B-9659-AF2E97DE3839}" type="pres">
      <dgm:prSet presAssocID="{956600E6-C764-4843-B544-DE3C240F0340}" presName="hierChild5" presStyleCnt="0"/>
      <dgm:spPr/>
    </dgm:pt>
    <dgm:pt modelId="{561ABBF9-65E6-924F-8685-8BD125710A92}" type="pres">
      <dgm:prSet presAssocID="{FB7C224A-9BB9-0E40-A6EC-D644DE813DB2}" presName="Name23" presStyleLbl="parChTrans1D4" presStyleIdx="3" presStyleCnt="4"/>
      <dgm:spPr/>
      <dgm:t>
        <a:bodyPr/>
        <a:lstStyle/>
        <a:p>
          <a:endParaRPr lang="en-US"/>
        </a:p>
      </dgm:t>
    </dgm:pt>
    <dgm:pt modelId="{4E1875D7-B805-B643-88CE-EEBFCED15A26}" type="pres">
      <dgm:prSet presAssocID="{8F0A2928-0EC4-CD4D-94F1-ACDB555957C0}" presName="hierRoot4" presStyleCnt="0"/>
      <dgm:spPr/>
    </dgm:pt>
    <dgm:pt modelId="{7828FD1F-F807-0449-8AFA-BFE256DD79F8}" type="pres">
      <dgm:prSet presAssocID="{8F0A2928-0EC4-CD4D-94F1-ACDB555957C0}" presName="composite4" presStyleCnt="0"/>
      <dgm:spPr/>
    </dgm:pt>
    <dgm:pt modelId="{48D053CA-D771-6248-A187-8836554D52AF}" type="pres">
      <dgm:prSet presAssocID="{8F0A2928-0EC4-CD4D-94F1-ACDB555957C0}" presName="background4" presStyleLbl="node4" presStyleIdx="3" presStyleCnt="4"/>
      <dgm:spPr/>
    </dgm:pt>
    <dgm:pt modelId="{A28CBC78-E8C4-B44D-B4EC-D5E813A3B63D}" type="pres">
      <dgm:prSet presAssocID="{8F0A2928-0EC4-CD4D-94F1-ACDB555957C0}" presName="text4" presStyleLbl="fgAcc4" presStyleIdx="3" presStyleCnt="4" custLinFactY="48107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0FD369-A159-734B-8D85-874BB935C00A}" type="pres">
      <dgm:prSet presAssocID="{8F0A2928-0EC4-CD4D-94F1-ACDB555957C0}" presName="hierChild5" presStyleCnt="0"/>
      <dgm:spPr/>
    </dgm:pt>
  </dgm:ptLst>
  <dgm:cxnLst>
    <dgm:cxn modelId="{A8B727AB-B6E7-8E4C-9DD4-34E5C051E554}" srcId="{975E1362-2B61-854B-9656-0FDBB400FF7A}" destId="{DE8D377F-0B8E-0D4F-8BA0-35F2A16BFF9B}" srcOrd="0" destOrd="0" parTransId="{7ADF5A65-9188-324C-B702-18EFEEECB88F}" sibTransId="{FF5F4B25-F1E5-0541-97DF-01A12AC448B6}"/>
    <dgm:cxn modelId="{844DF002-57DA-C041-B8B0-D062F3538D40}" type="presOf" srcId="{FB7C224A-9BB9-0E40-A6EC-D644DE813DB2}" destId="{561ABBF9-65E6-924F-8685-8BD125710A92}" srcOrd="0" destOrd="0" presId="urn:microsoft.com/office/officeart/2005/8/layout/hierarchy1"/>
    <dgm:cxn modelId="{AEAB42DE-A3B7-D941-BDAA-9B1BDCEB9572}" type="presOf" srcId="{DE8D377F-0B8E-0D4F-8BA0-35F2A16BFF9B}" destId="{224C3AD0-8DB5-BB40-BECA-76301FFF7AE3}" srcOrd="0" destOrd="0" presId="urn:microsoft.com/office/officeart/2005/8/layout/hierarchy1"/>
    <dgm:cxn modelId="{61A09C94-A1B7-C740-A4BD-F918EB8C949D}" type="presOf" srcId="{7ADF5A65-9188-324C-B702-18EFEEECB88F}" destId="{9644C10A-5F3F-8343-BF91-387FEB6F918A}" srcOrd="0" destOrd="0" presId="urn:microsoft.com/office/officeart/2005/8/layout/hierarchy1"/>
    <dgm:cxn modelId="{771D55CE-1CEE-EE47-A62F-70EAA4213263}" type="presOf" srcId="{9B60D8DA-FE7A-3C47-86A1-38DF17E72AE0}" destId="{36D85893-951F-A741-B102-1707025EF377}" srcOrd="0" destOrd="0" presId="urn:microsoft.com/office/officeart/2005/8/layout/hierarchy1"/>
    <dgm:cxn modelId="{39FB4DF9-9981-B044-B4F7-A08D1802BF68}" type="presOf" srcId="{60344F78-5DF2-BD47-B9DD-C67B4482601C}" destId="{FEDE26AC-3DDE-F243-91F8-00EF8C785C70}" srcOrd="0" destOrd="0" presId="urn:microsoft.com/office/officeart/2005/8/layout/hierarchy1"/>
    <dgm:cxn modelId="{E8C62D53-EC33-994A-81BE-AA4BF53B1778}" srcId="{DE8D377F-0B8E-0D4F-8BA0-35F2A16BFF9B}" destId="{60344F78-5DF2-BD47-B9DD-C67B4482601C}" srcOrd="0" destOrd="0" parTransId="{7C296F22-071D-AA42-A4E2-F87A193401F2}" sibTransId="{99DF7AA4-42D7-E345-8269-B8F8584BF446}"/>
    <dgm:cxn modelId="{95760BA6-79C6-DD4B-9204-C057B0BB9124}" type="presOf" srcId="{8F0A2928-0EC4-CD4D-94F1-ACDB555957C0}" destId="{A28CBC78-E8C4-B44D-B4EC-D5E813A3B63D}" srcOrd="0" destOrd="0" presId="urn:microsoft.com/office/officeart/2005/8/layout/hierarchy1"/>
    <dgm:cxn modelId="{09C59C22-206E-E34E-86A7-E0AD1EF258CC}" type="presOf" srcId="{0A74B52A-1C7E-6843-80D0-74C7B5092AB8}" destId="{D16C7CB6-7EBF-214D-A772-46789523E24F}" srcOrd="0" destOrd="0" presId="urn:microsoft.com/office/officeart/2005/8/layout/hierarchy1"/>
    <dgm:cxn modelId="{588C8F52-DEFF-F042-AAD9-8276ED580026}" type="presOf" srcId="{7C296F22-071D-AA42-A4E2-F87A193401F2}" destId="{02A00D76-0241-F444-8796-92A8478ABB99}" srcOrd="0" destOrd="0" presId="urn:microsoft.com/office/officeart/2005/8/layout/hierarchy1"/>
    <dgm:cxn modelId="{6DA933C8-4CA0-1947-8CE4-53667CE93B9D}" type="presOf" srcId="{39D14CFE-2D32-4848-9D1A-9D008F4CB5CC}" destId="{6E1CCB9B-68C6-2943-8920-38C45DD4B233}" srcOrd="0" destOrd="0" presId="urn:microsoft.com/office/officeart/2005/8/layout/hierarchy1"/>
    <dgm:cxn modelId="{61725BF7-A5AC-CA48-9A76-C00800D08DB3}" type="presOf" srcId="{E79644B3-F670-E341-9285-AA596F7F83C5}" destId="{55FE0F1E-2A51-0444-A02C-544E53641425}" srcOrd="0" destOrd="0" presId="urn:microsoft.com/office/officeart/2005/8/layout/hierarchy1"/>
    <dgm:cxn modelId="{442E4062-3651-2446-96A2-D0237CD4508A}" type="presOf" srcId="{975E1362-2B61-854B-9656-0FDBB400FF7A}" destId="{3AFBF6C7-1F01-D543-B6BD-67860800DC14}" srcOrd="0" destOrd="0" presId="urn:microsoft.com/office/officeart/2005/8/layout/hierarchy1"/>
    <dgm:cxn modelId="{6CFEE4C1-CCA0-0A44-AD36-C5566CBA2987}" type="presOf" srcId="{F30BAFB2-871F-8347-8081-194D9E014C70}" destId="{75B32DBD-BD10-DF42-8435-B79C96C6DF7B}" srcOrd="0" destOrd="0" presId="urn:microsoft.com/office/officeart/2005/8/layout/hierarchy1"/>
    <dgm:cxn modelId="{1B1BBCEF-29C3-8C41-908F-F9170669BF3D}" type="presOf" srcId="{956600E6-C764-4843-B544-DE3C240F0340}" destId="{61DA9EC3-8FB0-A344-A784-7A6DBA12646C}" srcOrd="0" destOrd="0" presId="urn:microsoft.com/office/officeart/2005/8/layout/hierarchy1"/>
    <dgm:cxn modelId="{93E5257B-E9F2-F04B-971C-9CE77B745BE1}" srcId="{F30BAFB2-871F-8347-8081-194D9E014C70}" destId="{975E1362-2B61-854B-9656-0FDBB400FF7A}" srcOrd="0" destOrd="0" parTransId="{0A74B52A-1C7E-6843-80D0-74C7B5092AB8}" sibTransId="{7A87B591-48A5-FB4E-8F94-54F10FF81C25}"/>
    <dgm:cxn modelId="{0B433773-50B5-8A46-AE47-E381258B144F}" type="presOf" srcId="{54173272-6578-9148-8974-49D92A004938}" destId="{E5EEDA54-7A83-6940-8D0D-D8EA21A30E05}" srcOrd="0" destOrd="0" presId="urn:microsoft.com/office/officeart/2005/8/layout/hierarchy1"/>
    <dgm:cxn modelId="{32305E41-B23D-7C4E-AF5E-01D31B75D978}" srcId="{DE8D377F-0B8E-0D4F-8BA0-35F2A16BFF9B}" destId="{956600E6-C764-4843-B544-DE3C240F0340}" srcOrd="1" destOrd="0" parTransId="{9B60D8DA-FE7A-3C47-86A1-38DF17E72AE0}" sibTransId="{CD0B085B-2229-0947-A0B0-C7C31A2C37BA}"/>
    <dgm:cxn modelId="{086D068F-47DA-0543-A5BB-355B26AE5AD7}" srcId="{60344F78-5DF2-BD47-B9DD-C67B4482601C}" destId="{54173272-6578-9148-8974-49D92A004938}" srcOrd="0" destOrd="0" parTransId="{E79644B3-F670-E341-9285-AA596F7F83C5}" sibTransId="{3ACB25CB-1388-1141-8598-277575518070}"/>
    <dgm:cxn modelId="{F8AF1DFF-F021-EB4F-89F6-84B4E15A7BAA}" srcId="{DE8D377F-0B8E-0D4F-8BA0-35F2A16BFF9B}" destId="{8F0A2928-0EC4-CD4D-94F1-ACDB555957C0}" srcOrd="2" destOrd="0" parTransId="{FB7C224A-9BB9-0E40-A6EC-D644DE813DB2}" sibTransId="{E3770479-4311-4541-928A-7E63CE7FE75E}"/>
    <dgm:cxn modelId="{37970D7B-81A4-E04C-9D7E-E1C8B43A7194}" srcId="{39D14CFE-2D32-4848-9D1A-9D008F4CB5CC}" destId="{F30BAFB2-871F-8347-8081-194D9E014C70}" srcOrd="0" destOrd="0" parTransId="{8E5A075A-D30E-5345-8C8F-72D243E445E8}" sibTransId="{CA15EC60-5AFD-9C47-BD1A-708C5272E32C}"/>
    <dgm:cxn modelId="{ABDA4925-D233-F94C-8A31-7A47FB0C77C3}" type="presParOf" srcId="{6E1CCB9B-68C6-2943-8920-38C45DD4B233}" destId="{83D77759-364F-7E49-8BFC-BD6F53773981}" srcOrd="0" destOrd="0" presId="urn:microsoft.com/office/officeart/2005/8/layout/hierarchy1"/>
    <dgm:cxn modelId="{4F55348B-DFA4-E348-B779-437E54A43271}" type="presParOf" srcId="{83D77759-364F-7E49-8BFC-BD6F53773981}" destId="{ADDA8489-E4F0-2C49-86F0-39D652D9C316}" srcOrd="0" destOrd="0" presId="urn:microsoft.com/office/officeart/2005/8/layout/hierarchy1"/>
    <dgm:cxn modelId="{4158472A-6A85-8048-B2E3-4C31B4C37D5C}" type="presParOf" srcId="{ADDA8489-E4F0-2C49-86F0-39D652D9C316}" destId="{BB77D615-EB52-A74A-AA73-7F6FDADAB330}" srcOrd="0" destOrd="0" presId="urn:microsoft.com/office/officeart/2005/8/layout/hierarchy1"/>
    <dgm:cxn modelId="{B9EDDC35-27B5-F440-8D8E-DE00D8C4B2FF}" type="presParOf" srcId="{ADDA8489-E4F0-2C49-86F0-39D652D9C316}" destId="{75B32DBD-BD10-DF42-8435-B79C96C6DF7B}" srcOrd="1" destOrd="0" presId="urn:microsoft.com/office/officeart/2005/8/layout/hierarchy1"/>
    <dgm:cxn modelId="{451B241A-40D6-1546-8DEB-76D95317D8E9}" type="presParOf" srcId="{83D77759-364F-7E49-8BFC-BD6F53773981}" destId="{BFD9D9E5-7842-524F-9DCF-D2A0A61793FA}" srcOrd="1" destOrd="0" presId="urn:microsoft.com/office/officeart/2005/8/layout/hierarchy1"/>
    <dgm:cxn modelId="{394F7DBD-0D3B-F241-B0FF-ECE458C09BC3}" type="presParOf" srcId="{BFD9D9E5-7842-524F-9DCF-D2A0A61793FA}" destId="{D16C7CB6-7EBF-214D-A772-46789523E24F}" srcOrd="0" destOrd="0" presId="urn:microsoft.com/office/officeart/2005/8/layout/hierarchy1"/>
    <dgm:cxn modelId="{3F2E059C-121C-1A4E-AF1A-5B29900B5D23}" type="presParOf" srcId="{BFD9D9E5-7842-524F-9DCF-D2A0A61793FA}" destId="{454C01C5-70F3-6B41-925A-3DEBDE1B3A24}" srcOrd="1" destOrd="0" presId="urn:microsoft.com/office/officeart/2005/8/layout/hierarchy1"/>
    <dgm:cxn modelId="{2F5AFCAA-BB34-C64A-A7EE-5141FBC7D846}" type="presParOf" srcId="{454C01C5-70F3-6B41-925A-3DEBDE1B3A24}" destId="{2DDC236C-CF34-8846-859A-00A64DB6BBCA}" srcOrd="0" destOrd="0" presId="urn:microsoft.com/office/officeart/2005/8/layout/hierarchy1"/>
    <dgm:cxn modelId="{F5DED6F5-63FB-A84E-A02B-DC53E5FF10C3}" type="presParOf" srcId="{2DDC236C-CF34-8846-859A-00A64DB6BBCA}" destId="{50BA1362-C13E-6442-85FA-40C5920A05ED}" srcOrd="0" destOrd="0" presId="urn:microsoft.com/office/officeart/2005/8/layout/hierarchy1"/>
    <dgm:cxn modelId="{A2836C3F-E062-9942-81AC-4D8BDDFB635E}" type="presParOf" srcId="{2DDC236C-CF34-8846-859A-00A64DB6BBCA}" destId="{3AFBF6C7-1F01-D543-B6BD-67860800DC14}" srcOrd="1" destOrd="0" presId="urn:microsoft.com/office/officeart/2005/8/layout/hierarchy1"/>
    <dgm:cxn modelId="{53C416A6-870B-C548-B7E0-68877358A7C5}" type="presParOf" srcId="{454C01C5-70F3-6B41-925A-3DEBDE1B3A24}" destId="{1343954A-DC44-FE41-B08B-2DB8C6224982}" srcOrd="1" destOrd="0" presId="urn:microsoft.com/office/officeart/2005/8/layout/hierarchy1"/>
    <dgm:cxn modelId="{D4911CB9-5CE4-3A46-AD5F-67C872EFE101}" type="presParOf" srcId="{1343954A-DC44-FE41-B08B-2DB8C6224982}" destId="{9644C10A-5F3F-8343-BF91-387FEB6F918A}" srcOrd="0" destOrd="0" presId="urn:microsoft.com/office/officeart/2005/8/layout/hierarchy1"/>
    <dgm:cxn modelId="{E2916CBB-0EA3-FD42-83F0-B0BB5FBB0099}" type="presParOf" srcId="{1343954A-DC44-FE41-B08B-2DB8C6224982}" destId="{F6CD108D-EA7F-BA47-8019-EA55F9B1435A}" srcOrd="1" destOrd="0" presId="urn:microsoft.com/office/officeart/2005/8/layout/hierarchy1"/>
    <dgm:cxn modelId="{AE3E0B57-753D-BB41-AD88-FA4B7F43AF36}" type="presParOf" srcId="{F6CD108D-EA7F-BA47-8019-EA55F9B1435A}" destId="{36D3C0C2-DC38-3A4E-B6DB-84E5011D771F}" srcOrd="0" destOrd="0" presId="urn:microsoft.com/office/officeart/2005/8/layout/hierarchy1"/>
    <dgm:cxn modelId="{A582452D-FAE1-2F4B-A2CB-91D4FFCC2D4F}" type="presParOf" srcId="{36D3C0C2-DC38-3A4E-B6DB-84E5011D771F}" destId="{BC004AE3-F5C1-9046-94DE-B356BC0A0A28}" srcOrd="0" destOrd="0" presId="urn:microsoft.com/office/officeart/2005/8/layout/hierarchy1"/>
    <dgm:cxn modelId="{D29E1351-3773-9148-A328-37E2EA6888BC}" type="presParOf" srcId="{36D3C0C2-DC38-3A4E-B6DB-84E5011D771F}" destId="{224C3AD0-8DB5-BB40-BECA-76301FFF7AE3}" srcOrd="1" destOrd="0" presId="urn:microsoft.com/office/officeart/2005/8/layout/hierarchy1"/>
    <dgm:cxn modelId="{FED02D89-B7CB-4048-8525-1C4C9A9AE9B3}" type="presParOf" srcId="{F6CD108D-EA7F-BA47-8019-EA55F9B1435A}" destId="{BE8B982A-3BC4-F648-87D1-7FF68068937C}" srcOrd="1" destOrd="0" presId="urn:microsoft.com/office/officeart/2005/8/layout/hierarchy1"/>
    <dgm:cxn modelId="{E97C5F91-C66D-DE4F-9FAD-1A3345E16193}" type="presParOf" srcId="{BE8B982A-3BC4-F648-87D1-7FF68068937C}" destId="{02A00D76-0241-F444-8796-92A8478ABB99}" srcOrd="0" destOrd="0" presId="urn:microsoft.com/office/officeart/2005/8/layout/hierarchy1"/>
    <dgm:cxn modelId="{4C73A60D-1696-AB4A-9CA3-43A93DE6C919}" type="presParOf" srcId="{BE8B982A-3BC4-F648-87D1-7FF68068937C}" destId="{FAA15965-ED2B-3F4E-860C-E58BDB0D4DC8}" srcOrd="1" destOrd="0" presId="urn:microsoft.com/office/officeart/2005/8/layout/hierarchy1"/>
    <dgm:cxn modelId="{756195AB-53AC-4547-9323-DF3708589D44}" type="presParOf" srcId="{FAA15965-ED2B-3F4E-860C-E58BDB0D4DC8}" destId="{BAAD4CD9-1AA4-874E-B343-382B0BB0CC07}" srcOrd="0" destOrd="0" presId="urn:microsoft.com/office/officeart/2005/8/layout/hierarchy1"/>
    <dgm:cxn modelId="{249769EB-26CD-374B-99FC-1BB507312F5F}" type="presParOf" srcId="{BAAD4CD9-1AA4-874E-B343-382B0BB0CC07}" destId="{6B425998-E9D2-4E4B-A17E-5F6DC71DFA85}" srcOrd="0" destOrd="0" presId="urn:microsoft.com/office/officeart/2005/8/layout/hierarchy1"/>
    <dgm:cxn modelId="{4FC39F88-C623-6E48-B0A4-91764934CA5D}" type="presParOf" srcId="{BAAD4CD9-1AA4-874E-B343-382B0BB0CC07}" destId="{FEDE26AC-3DDE-F243-91F8-00EF8C785C70}" srcOrd="1" destOrd="0" presId="urn:microsoft.com/office/officeart/2005/8/layout/hierarchy1"/>
    <dgm:cxn modelId="{282200DD-464C-0E4A-9902-4050E0DD3E3D}" type="presParOf" srcId="{FAA15965-ED2B-3F4E-860C-E58BDB0D4DC8}" destId="{1E1B5EE4-05B9-B54D-A83C-DC63BC1CFF60}" srcOrd="1" destOrd="0" presId="urn:microsoft.com/office/officeart/2005/8/layout/hierarchy1"/>
    <dgm:cxn modelId="{3A4D79AD-E964-5646-8BB2-6C8F0FCA2668}" type="presParOf" srcId="{1E1B5EE4-05B9-B54D-A83C-DC63BC1CFF60}" destId="{55FE0F1E-2A51-0444-A02C-544E53641425}" srcOrd="0" destOrd="0" presId="urn:microsoft.com/office/officeart/2005/8/layout/hierarchy1"/>
    <dgm:cxn modelId="{F07A46AA-BAAA-8447-A3EB-6FBC4197AFA0}" type="presParOf" srcId="{1E1B5EE4-05B9-B54D-A83C-DC63BC1CFF60}" destId="{924F8461-3507-0D43-BD3C-70F78A7A8A95}" srcOrd="1" destOrd="0" presId="urn:microsoft.com/office/officeart/2005/8/layout/hierarchy1"/>
    <dgm:cxn modelId="{CFED817E-FA25-934F-AE6F-C13CE743C3FF}" type="presParOf" srcId="{924F8461-3507-0D43-BD3C-70F78A7A8A95}" destId="{D0416B8E-BC2A-404E-B49B-4B5FC8A2A59C}" srcOrd="0" destOrd="0" presId="urn:microsoft.com/office/officeart/2005/8/layout/hierarchy1"/>
    <dgm:cxn modelId="{61F9EA3B-22EF-3242-87A7-69FFEFCCE98A}" type="presParOf" srcId="{D0416B8E-BC2A-404E-B49B-4B5FC8A2A59C}" destId="{8BB558BF-16B4-CB4D-9BE4-90BAD59808BD}" srcOrd="0" destOrd="0" presId="urn:microsoft.com/office/officeart/2005/8/layout/hierarchy1"/>
    <dgm:cxn modelId="{DB3379F1-83A6-CA46-B1B1-DD2FB4D07A06}" type="presParOf" srcId="{D0416B8E-BC2A-404E-B49B-4B5FC8A2A59C}" destId="{E5EEDA54-7A83-6940-8D0D-D8EA21A30E05}" srcOrd="1" destOrd="0" presId="urn:microsoft.com/office/officeart/2005/8/layout/hierarchy1"/>
    <dgm:cxn modelId="{F918DCB6-3884-A243-B72F-FAA12F05C5FF}" type="presParOf" srcId="{924F8461-3507-0D43-BD3C-70F78A7A8A95}" destId="{232C0DC0-045E-9C4B-A96F-75D2912BE657}" srcOrd="1" destOrd="0" presId="urn:microsoft.com/office/officeart/2005/8/layout/hierarchy1"/>
    <dgm:cxn modelId="{C4379A61-688F-734A-AC80-B16293B0CBFF}" type="presParOf" srcId="{BE8B982A-3BC4-F648-87D1-7FF68068937C}" destId="{36D85893-951F-A741-B102-1707025EF377}" srcOrd="2" destOrd="0" presId="urn:microsoft.com/office/officeart/2005/8/layout/hierarchy1"/>
    <dgm:cxn modelId="{57E2374C-6F83-3047-8AF3-435449894EC4}" type="presParOf" srcId="{BE8B982A-3BC4-F648-87D1-7FF68068937C}" destId="{D71DD82D-54B3-DF47-91A3-47089B098F77}" srcOrd="3" destOrd="0" presId="urn:microsoft.com/office/officeart/2005/8/layout/hierarchy1"/>
    <dgm:cxn modelId="{E506029C-D1E2-5E43-96AD-06907F9D7EF6}" type="presParOf" srcId="{D71DD82D-54B3-DF47-91A3-47089B098F77}" destId="{2117884E-28A9-1F43-A998-7F575FB56AEB}" srcOrd="0" destOrd="0" presId="urn:microsoft.com/office/officeart/2005/8/layout/hierarchy1"/>
    <dgm:cxn modelId="{4B31D6E9-D1C0-1D4D-981D-9122211D150D}" type="presParOf" srcId="{2117884E-28A9-1F43-A998-7F575FB56AEB}" destId="{5EB4A32D-039A-CC46-9BAE-83F4B59152A8}" srcOrd="0" destOrd="0" presId="urn:microsoft.com/office/officeart/2005/8/layout/hierarchy1"/>
    <dgm:cxn modelId="{96E0CC81-4FAB-DA47-B719-65AE9D43214D}" type="presParOf" srcId="{2117884E-28A9-1F43-A998-7F575FB56AEB}" destId="{61DA9EC3-8FB0-A344-A784-7A6DBA12646C}" srcOrd="1" destOrd="0" presId="urn:microsoft.com/office/officeart/2005/8/layout/hierarchy1"/>
    <dgm:cxn modelId="{C4B55917-ADDE-924C-A600-AFD4B34D0BBB}" type="presParOf" srcId="{D71DD82D-54B3-DF47-91A3-47089B098F77}" destId="{310ECAF0-9877-D94B-9659-AF2E97DE3839}" srcOrd="1" destOrd="0" presId="urn:microsoft.com/office/officeart/2005/8/layout/hierarchy1"/>
    <dgm:cxn modelId="{8B81D71F-F6C0-954C-BD16-3750ACC4417B}" type="presParOf" srcId="{BE8B982A-3BC4-F648-87D1-7FF68068937C}" destId="{561ABBF9-65E6-924F-8685-8BD125710A92}" srcOrd="4" destOrd="0" presId="urn:microsoft.com/office/officeart/2005/8/layout/hierarchy1"/>
    <dgm:cxn modelId="{BEC5536B-F80E-CE4F-A63E-DBE1A9F07C53}" type="presParOf" srcId="{BE8B982A-3BC4-F648-87D1-7FF68068937C}" destId="{4E1875D7-B805-B643-88CE-EEBFCED15A26}" srcOrd="5" destOrd="0" presId="urn:microsoft.com/office/officeart/2005/8/layout/hierarchy1"/>
    <dgm:cxn modelId="{5E3ABD73-1145-434D-A596-EB2935CD40A9}" type="presParOf" srcId="{4E1875D7-B805-B643-88CE-EEBFCED15A26}" destId="{7828FD1F-F807-0449-8AFA-BFE256DD79F8}" srcOrd="0" destOrd="0" presId="urn:microsoft.com/office/officeart/2005/8/layout/hierarchy1"/>
    <dgm:cxn modelId="{69ADAEC2-A539-1D4C-B6E9-E6545258F918}" type="presParOf" srcId="{7828FD1F-F807-0449-8AFA-BFE256DD79F8}" destId="{48D053CA-D771-6248-A187-8836554D52AF}" srcOrd="0" destOrd="0" presId="urn:microsoft.com/office/officeart/2005/8/layout/hierarchy1"/>
    <dgm:cxn modelId="{FE0541D6-CF9C-7447-8FD8-0F0AB1D15855}" type="presParOf" srcId="{7828FD1F-F807-0449-8AFA-BFE256DD79F8}" destId="{A28CBC78-E8C4-B44D-B4EC-D5E813A3B63D}" srcOrd="1" destOrd="0" presId="urn:microsoft.com/office/officeart/2005/8/layout/hierarchy1"/>
    <dgm:cxn modelId="{CCBE5238-AC23-C04F-A698-B372E6FF1805}" type="presParOf" srcId="{4E1875D7-B805-B643-88CE-EEBFCED15A26}" destId="{B20FD369-A159-734B-8D85-874BB935C00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9D14CFE-2D32-4848-9D1A-9D008F4CB5CC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0BAFB2-871F-8347-8081-194D9E014C70}">
      <dgm:prSet phldrT="[Text]"/>
      <dgm:spPr/>
      <dgm:t>
        <a:bodyPr/>
        <a:lstStyle/>
        <a:p>
          <a:r>
            <a:rPr lang="en-US" b="1" dirty="0" smtClean="0"/>
            <a:t>Search for Best Map</a:t>
          </a:r>
          <a:endParaRPr lang="en-US" b="1" dirty="0"/>
        </a:p>
      </dgm:t>
    </dgm:pt>
    <dgm:pt modelId="{8E5A075A-D30E-5345-8C8F-72D243E445E8}" type="parTrans" cxnId="{37970D7B-81A4-E04C-9D7E-E1C8B43A7194}">
      <dgm:prSet/>
      <dgm:spPr/>
      <dgm:t>
        <a:bodyPr/>
        <a:lstStyle/>
        <a:p>
          <a:endParaRPr lang="en-US"/>
        </a:p>
      </dgm:t>
    </dgm:pt>
    <dgm:pt modelId="{CA15EC60-5AFD-9C47-BD1A-708C5272E32C}" type="sibTrans" cxnId="{37970D7B-81A4-E04C-9D7E-E1C8B43A7194}">
      <dgm:prSet/>
      <dgm:spPr/>
      <dgm:t>
        <a:bodyPr/>
        <a:lstStyle/>
        <a:p>
          <a:endParaRPr lang="en-US"/>
        </a:p>
      </dgm:t>
    </dgm:pt>
    <dgm:pt modelId="{975E1362-2B61-854B-9656-0FDBB400FF7A}">
      <dgm:prSet phldrT="[Text]"/>
      <dgm:spPr/>
      <dgm:t>
        <a:bodyPr/>
        <a:lstStyle/>
        <a:p>
          <a:r>
            <a:rPr lang="en-US" dirty="0" smtClean="0"/>
            <a:t>Junctions</a:t>
          </a:r>
          <a:endParaRPr lang="en-US" dirty="0"/>
        </a:p>
      </dgm:t>
    </dgm:pt>
    <dgm:pt modelId="{0A74B52A-1C7E-6843-80D0-74C7B5092AB8}" type="parTrans" cxnId="{93E5257B-E9F2-F04B-971C-9CE77B745BE1}">
      <dgm:prSet/>
      <dgm:spPr/>
      <dgm:t>
        <a:bodyPr/>
        <a:lstStyle/>
        <a:p>
          <a:endParaRPr lang="en-US"/>
        </a:p>
      </dgm:t>
    </dgm:pt>
    <dgm:pt modelId="{7A87B591-48A5-FB4E-8F94-54F10FF81C25}" type="sibTrans" cxnId="{93E5257B-E9F2-F04B-971C-9CE77B745BE1}">
      <dgm:prSet/>
      <dgm:spPr/>
      <dgm:t>
        <a:bodyPr/>
        <a:lstStyle/>
        <a:p>
          <a:endParaRPr lang="en-US"/>
        </a:p>
      </dgm:t>
    </dgm:pt>
    <dgm:pt modelId="{DE8D377F-0B8E-0D4F-8BA0-35F2A16BFF9B}">
      <dgm:prSet phldrT="[Text]"/>
      <dgm:spPr/>
      <dgm:t>
        <a:bodyPr/>
        <a:lstStyle/>
        <a:p>
          <a:r>
            <a:rPr lang="en-US" dirty="0" smtClean="0"/>
            <a:t>Build Maps</a:t>
          </a:r>
          <a:endParaRPr lang="en-US" dirty="0"/>
        </a:p>
      </dgm:t>
    </dgm:pt>
    <dgm:pt modelId="{7ADF5A65-9188-324C-B702-18EFEEECB88F}" type="parTrans" cxnId="{A8B727AB-B6E7-8E4C-9DD4-34E5C051E554}">
      <dgm:prSet/>
      <dgm:spPr/>
      <dgm:t>
        <a:bodyPr/>
        <a:lstStyle/>
        <a:p>
          <a:endParaRPr lang="en-US"/>
        </a:p>
      </dgm:t>
    </dgm:pt>
    <dgm:pt modelId="{FF5F4B25-F1E5-0541-97DF-01A12AC448B6}" type="sibTrans" cxnId="{A8B727AB-B6E7-8E4C-9DD4-34E5C051E554}">
      <dgm:prSet/>
      <dgm:spPr/>
      <dgm:t>
        <a:bodyPr/>
        <a:lstStyle/>
        <a:p>
          <a:endParaRPr lang="en-US"/>
        </a:p>
      </dgm:t>
    </dgm:pt>
    <dgm:pt modelId="{956600E6-C764-4843-B544-DE3C240F0340}">
      <dgm:prSet phldrT="[Text]"/>
      <dgm:spPr/>
      <dgm:t>
        <a:bodyPr/>
        <a:lstStyle/>
        <a:p>
          <a:r>
            <a:rPr lang="en-US" dirty="0" smtClean="0"/>
            <a:t>Control</a:t>
          </a:r>
          <a:endParaRPr lang="en-US" dirty="0"/>
        </a:p>
      </dgm:t>
    </dgm:pt>
    <dgm:pt modelId="{9B60D8DA-FE7A-3C47-86A1-38DF17E72AE0}" type="parTrans" cxnId="{32305E41-B23D-7C4E-AF5E-01D31B75D978}">
      <dgm:prSet/>
      <dgm:spPr/>
      <dgm:t>
        <a:bodyPr/>
        <a:lstStyle/>
        <a:p>
          <a:endParaRPr lang="en-US"/>
        </a:p>
      </dgm:t>
    </dgm:pt>
    <dgm:pt modelId="{CD0B085B-2229-0947-A0B0-C7C31A2C37BA}" type="sibTrans" cxnId="{32305E41-B23D-7C4E-AF5E-01D31B75D978}">
      <dgm:prSet/>
      <dgm:spPr/>
      <dgm:t>
        <a:bodyPr/>
        <a:lstStyle/>
        <a:p>
          <a:endParaRPr lang="en-US"/>
        </a:p>
      </dgm:t>
    </dgm:pt>
    <dgm:pt modelId="{8F0A2928-0EC4-CD4D-94F1-ACDB555957C0}">
      <dgm:prSet phldrT="[Text]"/>
      <dgm:spPr/>
      <dgm:t>
        <a:bodyPr/>
        <a:lstStyle/>
        <a:p>
          <a:r>
            <a:rPr lang="en-US" dirty="0" smtClean="0"/>
            <a:t>Robot Frame</a:t>
          </a:r>
          <a:endParaRPr lang="en-US" dirty="0"/>
        </a:p>
      </dgm:t>
    </dgm:pt>
    <dgm:pt modelId="{FB7C224A-9BB9-0E40-A6EC-D644DE813DB2}" type="parTrans" cxnId="{F8AF1DFF-F021-EB4F-89F6-84B4E15A7BAA}">
      <dgm:prSet/>
      <dgm:spPr/>
      <dgm:t>
        <a:bodyPr/>
        <a:lstStyle/>
        <a:p>
          <a:endParaRPr lang="en-US"/>
        </a:p>
      </dgm:t>
    </dgm:pt>
    <dgm:pt modelId="{E3770479-4311-4541-928A-7E63CE7FE75E}" type="sibTrans" cxnId="{F8AF1DFF-F021-EB4F-89F6-84B4E15A7BAA}">
      <dgm:prSet/>
      <dgm:spPr/>
      <dgm:t>
        <a:bodyPr/>
        <a:lstStyle/>
        <a:p>
          <a:endParaRPr lang="en-US"/>
        </a:p>
      </dgm:t>
    </dgm:pt>
    <dgm:pt modelId="{60344F78-5DF2-BD47-B9DD-C67B4482601C}">
      <dgm:prSet phldrT="[Text]"/>
      <dgm:spPr/>
      <dgm:t>
        <a:bodyPr/>
        <a:lstStyle/>
        <a:p>
          <a:r>
            <a:rPr lang="en-US" dirty="0" smtClean="0"/>
            <a:t>Features</a:t>
          </a:r>
          <a:endParaRPr lang="en-US" dirty="0"/>
        </a:p>
      </dgm:t>
    </dgm:pt>
    <dgm:pt modelId="{7C296F22-071D-AA42-A4E2-F87A193401F2}" type="parTrans" cxnId="{E8C62D53-EC33-994A-81BE-AA4BF53B1778}">
      <dgm:prSet/>
      <dgm:spPr/>
      <dgm:t>
        <a:bodyPr/>
        <a:lstStyle/>
        <a:p>
          <a:endParaRPr lang="en-US"/>
        </a:p>
      </dgm:t>
    </dgm:pt>
    <dgm:pt modelId="{99DF7AA4-42D7-E345-8269-B8F8584BF446}" type="sibTrans" cxnId="{E8C62D53-EC33-994A-81BE-AA4BF53B1778}">
      <dgm:prSet/>
      <dgm:spPr/>
      <dgm:t>
        <a:bodyPr/>
        <a:lstStyle/>
        <a:p>
          <a:endParaRPr lang="en-US"/>
        </a:p>
      </dgm:t>
    </dgm:pt>
    <dgm:pt modelId="{54173272-6578-9148-8974-49D92A004938}">
      <dgm:prSet phldrT="[Text]"/>
      <dgm:spPr/>
      <dgm:t>
        <a:bodyPr/>
        <a:lstStyle/>
        <a:p>
          <a:r>
            <a:rPr lang="en-US" dirty="0" smtClean="0"/>
            <a:t>Sensing</a:t>
          </a:r>
          <a:endParaRPr lang="en-US" dirty="0"/>
        </a:p>
      </dgm:t>
    </dgm:pt>
    <dgm:pt modelId="{E79644B3-F670-E341-9285-AA596F7F83C5}" type="parTrans" cxnId="{086D068F-47DA-0543-A5BB-355B26AE5AD7}">
      <dgm:prSet/>
      <dgm:spPr/>
      <dgm:t>
        <a:bodyPr/>
        <a:lstStyle/>
        <a:p>
          <a:endParaRPr lang="en-US"/>
        </a:p>
      </dgm:t>
    </dgm:pt>
    <dgm:pt modelId="{3ACB25CB-1388-1141-8598-277575518070}" type="sibTrans" cxnId="{086D068F-47DA-0543-A5BB-355B26AE5AD7}">
      <dgm:prSet/>
      <dgm:spPr/>
      <dgm:t>
        <a:bodyPr/>
        <a:lstStyle/>
        <a:p>
          <a:endParaRPr lang="en-US"/>
        </a:p>
      </dgm:t>
    </dgm:pt>
    <dgm:pt modelId="{6E1CCB9B-68C6-2943-8920-38C45DD4B233}" type="pres">
      <dgm:prSet presAssocID="{39D14CFE-2D32-4848-9D1A-9D008F4CB5C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3D77759-364F-7E49-8BFC-BD6F53773981}" type="pres">
      <dgm:prSet presAssocID="{F30BAFB2-871F-8347-8081-194D9E014C70}" presName="hierRoot1" presStyleCnt="0"/>
      <dgm:spPr/>
    </dgm:pt>
    <dgm:pt modelId="{ADDA8489-E4F0-2C49-86F0-39D652D9C316}" type="pres">
      <dgm:prSet presAssocID="{F30BAFB2-871F-8347-8081-194D9E014C70}" presName="composite" presStyleCnt="0"/>
      <dgm:spPr/>
    </dgm:pt>
    <dgm:pt modelId="{BB77D615-EB52-A74A-AA73-7F6FDADAB330}" type="pres">
      <dgm:prSet presAssocID="{F30BAFB2-871F-8347-8081-194D9E014C70}" presName="background" presStyleLbl="node0" presStyleIdx="0" presStyleCnt="1"/>
      <dgm:spPr/>
    </dgm:pt>
    <dgm:pt modelId="{75B32DBD-BD10-DF42-8435-B79C96C6DF7B}" type="pres">
      <dgm:prSet presAssocID="{F30BAFB2-871F-8347-8081-194D9E014C70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D9D9E5-7842-524F-9DCF-D2A0A61793FA}" type="pres">
      <dgm:prSet presAssocID="{F30BAFB2-871F-8347-8081-194D9E014C70}" presName="hierChild2" presStyleCnt="0"/>
      <dgm:spPr/>
    </dgm:pt>
    <dgm:pt modelId="{D16C7CB6-7EBF-214D-A772-46789523E24F}" type="pres">
      <dgm:prSet presAssocID="{0A74B52A-1C7E-6843-80D0-74C7B5092AB8}" presName="Name10" presStyleLbl="parChTrans1D2" presStyleIdx="0" presStyleCnt="1"/>
      <dgm:spPr/>
      <dgm:t>
        <a:bodyPr/>
        <a:lstStyle/>
        <a:p>
          <a:endParaRPr lang="en-US"/>
        </a:p>
      </dgm:t>
    </dgm:pt>
    <dgm:pt modelId="{454C01C5-70F3-6B41-925A-3DEBDE1B3A24}" type="pres">
      <dgm:prSet presAssocID="{975E1362-2B61-854B-9656-0FDBB400FF7A}" presName="hierRoot2" presStyleCnt="0"/>
      <dgm:spPr/>
    </dgm:pt>
    <dgm:pt modelId="{2DDC236C-CF34-8846-859A-00A64DB6BBCA}" type="pres">
      <dgm:prSet presAssocID="{975E1362-2B61-854B-9656-0FDBB400FF7A}" presName="composite2" presStyleCnt="0"/>
      <dgm:spPr/>
    </dgm:pt>
    <dgm:pt modelId="{50BA1362-C13E-6442-85FA-40C5920A05ED}" type="pres">
      <dgm:prSet presAssocID="{975E1362-2B61-854B-9656-0FDBB400FF7A}" presName="background2" presStyleLbl="node2" presStyleIdx="0" presStyleCnt="1"/>
      <dgm:spPr/>
    </dgm:pt>
    <dgm:pt modelId="{3AFBF6C7-1F01-D543-B6BD-67860800DC14}" type="pres">
      <dgm:prSet presAssocID="{975E1362-2B61-854B-9656-0FDBB400FF7A}" presName="text2" presStyleLbl="fgAcc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43954A-DC44-FE41-B08B-2DB8C6224982}" type="pres">
      <dgm:prSet presAssocID="{975E1362-2B61-854B-9656-0FDBB400FF7A}" presName="hierChild3" presStyleCnt="0"/>
      <dgm:spPr/>
    </dgm:pt>
    <dgm:pt modelId="{9644C10A-5F3F-8343-BF91-387FEB6F918A}" type="pres">
      <dgm:prSet presAssocID="{7ADF5A65-9188-324C-B702-18EFEEECB88F}" presName="Name17" presStyleLbl="parChTrans1D3" presStyleIdx="0" presStyleCnt="1"/>
      <dgm:spPr/>
      <dgm:t>
        <a:bodyPr/>
        <a:lstStyle/>
        <a:p>
          <a:endParaRPr lang="en-US"/>
        </a:p>
      </dgm:t>
    </dgm:pt>
    <dgm:pt modelId="{F6CD108D-EA7F-BA47-8019-EA55F9B1435A}" type="pres">
      <dgm:prSet presAssocID="{DE8D377F-0B8E-0D4F-8BA0-35F2A16BFF9B}" presName="hierRoot3" presStyleCnt="0"/>
      <dgm:spPr/>
    </dgm:pt>
    <dgm:pt modelId="{36D3C0C2-DC38-3A4E-B6DB-84E5011D771F}" type="pres">
      <dgm:prSet presAssocID="{DE8D377F-0B8E-0D4F-8BA0-35F2A16BFF9B}" presName="composite3" presStyleCnt="0"/>
      <dgm:spPr/>
    </dgm:pt>
    <dgm:pt modelId="{BC004AE3-F5C1-9046-94DE-B356BC0A0A28}" type="pres">
      <dgm:prSet presAssocID="{DE8D377F-0B8E-0D4F-8BA0-35F2A16BFF9B}" presName="background3" presStyleLbl="node3" presStyleIdx="0" presStyleCnt="1"/>
      <dgm:spPr/>
    </dgm:pt>
    <dgm:pt modelId="{224C3AD0-8DB5-BB40-BECA-76301FFF7AE3}" type="pres">
      <dgm:prSet presAssocID="{DE8D377F-0B8E-0D4F-8BA0-35F2A16BFF9B}" presName="text3" presStyleLbl="fgAcc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8B982A-3BC4-F648-87D1-7FF68068937C}" type="pres">
      <dgm:prSet presAssocID="{DE8D377F-0B8E-0D4F-8BA0-35F2A16BFF9B}" presName="hierChild4" presStyleCnt="0"/>
      <dgm:spPr/>
    </dgm:pt>
    <dgm:pt modelId="{02A00D76-0241-F444-8796-92A8478ABB99}" type="pres">
      <dgm:prSet presAssocID="{7C296F22-071D-AA42-A4E2-F87A193401F2}" presName="Name23" presStyleLbl="parChTrans1D4" presStyleIdx="0" presStyleCnt="4"/>
      <dgm:spPr/>
      <dgm:t>
        <a:bodyPr/>
        <a:lstStyle/>
        <a:p>
          <a:endParaRPr lang="en-US"/>
        </a:p>
      </dgm:t>
    </dgm:pt>
    <dgm:pt modelId="{FAA15965-ED2B-3F4E-860C-E58BDB0D4DC8}" type="pres">
      <dgm:prSet presAssocID="{60344F78-5DF2-BD47-B9DD-C67B4482601C}" presName="hierRoot4" presStyleCnt="0"/>
      <dgm:spPr/>
    </dgm:pt>
    <dgm:pt modelId="{BAAD4CD9-1AA4-874E-B343-382B0BB0CC07}" type="pres">
      <dgm:prSet presAssocID="{60344F78-5DF2-BD47-B9DD-C67B4482601C}" presName="composite4" presStyleCnt="0"/>
      <dgm:spPr/>
    </dgm:pt>
    <dgm:pt modelId="{6B425998-E9D2-4E4B-A17E-5F6DC71DFA85}" type="pres">
      <dgm:prSet presAssocID="{60344F78-5DF2-BD47-B9DD-C67B4482601C}" presName="background4" presStyleLbl="node4" presStyleIdx="0" presStyleCnt="4"/>
      <dgm:spPr/>
    </dgm:pt>
    <dgm:pt modelId="{FEDE26AC-3DDE-F243-91F8-00EF8C785C70}" type="pres">
      <dgm:prSet presAssocID="{60344F78-5DF2-BD47-B9DD-C67B4482601C}" presName="text4" presStyleLbl="fgAcc4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1B5EE4-05B9-B54D-A83C-DC63BC1CFF60}" type="pres">
      <dgm:prSet presAssocID="{60344F78-5DF2-BD47-B9DD-C67B4482601C}" presName="hierChild5" presStyleCnt="0"/>
      <dgm:spPr/>
    </dgm:pt>
    <dgm:pt modelId="{55FE0F1E-2A51-0444-A02C-544E53641425}" type="pres">
      <dgm:prSet presAssocID="{E79644B3-F670-E341-9285-AA596F7F83C5}" presName="Name23" presStyleLbl="parChTrans1D4" presStyleIdx="1" presStyleCnt="4"/>
      <dgm:spPr/>
      <dgm:t>
        <a:bodyPr/>
        <a:lstStyle/>
        <a:p>
          <a:endParaRPr lang="en-US"/>
        </a:p>
      </dgm:t>
    </dgm:pt>
    <dgm:pt modelId="{924F8461-3507-0D43-BD3C-70F78A7A8A95}" type="pres">
      <dgm:prSet presAssocID="{54173272-6578-9148-8974-49D92A004938}" presName="hierRoot4" presStyleCnt="0"/>
      <dgm:spPr/>
    </dgm:pt>
    <dgm:pt modelId="{D0416B8E-BC2A-404E-B49B-4B5FC8A2A59C}" type="pres">
      <dgm:prSet presAssocID="{54173272-6578-9148-8974-49D92A004938}" presName="composite4" presStyleCnt="0"/>
      <dgm:spPr/>
    </dgm:pt>
    <dgm:pt modelId="{8BB558BF-16B4-CB4D-9BE4-90BAD59808BD}" type="pres">
      <dgm:prSet presAssocID="{54173272-6578-9148-8974-49D92A004938}" presName="background4" presStyleLbl="node4" presStyleIdx="1" presStyleCnt="4"/>
      <dgm:spPr/>
    </dgm:pt>
    <dgm:pt modelId="{E5EEDA54-7A83-6940-8D0D-D8EA21A30E05}" type="pres">
      <dgm:prSet presAssocID="{54173272-6578-9148-8974-49D92A004938}" presName="text4" presStyleLbl="fgAcc4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2C0DC0-045E-9C4B-A96F-75D2912BE657}" type="pres">
      <dgm:prSet presAssocID="{54173272-6578-9148-8974-49D92A004938}" presName="hierChild5" presStyleCnt="0"/>
      <dgm:spPr/>
    </dgm:pt>
    <dgm:pt modelId="{36D85893-951F-A741-B102-1707025EF377}" type="pres">
      <dgm:prSet presAssocID="{9B60D8DA-FE7A-3C47-86A1-38DF17E72AE0}" presName="Name23" presStyleLbl="parChTrans1D4" presStyleIdx="2" presStyleCnt="4"/>
      <dgm:spPr/>
      <dgm:t>
        <a:bodyPr/>
        <a:lstStyle/>
        <a:p>
          <a:endParaRPr lang="en-US"/>
        </a:p>
      </dgm:t>
    </dgm:pt>
    <dgm:pt modelId="{D71DD82D-54B3-DF47-91A3-47089B098F77}" type="pres">
      <dgm:prSet presAssocID="{956600E6-C764-4843-B544-DE3C240F0340}" presName="hierRoot4" presStyleCnt="0"/>
      <dgm:spPr/>
    </dgm:pt>
    <dgm:pt modelId="{2117884E-28A9-1F43-A998-7F575FB56AEB}" type="pres">
      <dgm:prSet presAssocID="{956600E6-C764-4843-B544-DE3C240F0340}" presName="composite4" presStyleCnt="0"/>
      <dgm:spPr/>
    </dgm:pt>
    <dgm:pt modelId="{5EB4A32D-039A-CC46-9BAE-83F4B59152A8}" type="pres">
      <dgm:prSet presAssocID="{956600E6-C764-4843-B544-DE3C240F0340}" presName="background4" presStyleLbl="node4" presStyleIdx="2" presStyleCnt="4"/>
      <dgm:spPr/>
    </dgm:pt>
    <dgm:pt modelId="{61DA9EC3-8FB0-A344-A784-7A6DBA12646C}" type="pres">
      <dgm:prSet presAssocID="{956600E6-C764-4843-B544-DE3C240F0340}" presName="text4" presStyleLbl="fgAcc4" presStyleIdx="2" presStyleCnt="4" custLinFactY="47840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0ECAF0-9877-D94B-9659-AF2E97DE3839}" type="pres">
      <dgm:prSet presAssocID="{956600E6-C764-4843-B544-DE3C240F0340}" presName="hierChild5" presStyleCnt="0"/>
      <dgm:spPr/>
    </dgm:pt>
    <dgm:pt modelId="{561ABBF9-65E6-924F-8685-8BD125710A92}" type="pres">
      <dgm:prSet presAssocID="{FB7C224A-9BB9-0E40-A6EC-D644DE813DB2}" presName="Name23" presStyleLbl="parChTrans1D4" presStyleIdx="3" presStyleCnt="4"/>
      <dgm:spPr/>
      <dgm:t>
        <a:bodyPr/>
        <a:lstStyle/>
        <a:p>
          <a:endParaRPr lang="en-US"/>
        </a:p>
      </dgm:t>
    </dgm:pt>
    <dgm:pt modelId="{4E1875D7-B805-B643-88CE-EEBFCED15A26}" type="pres">
      <dgm:prSet presAssocID="{8F0A2928-0EC4-CD4D-94F1-ACDB555957C0}" presName="hierRoot4" presStyleCnt="0"/>
      <dgm:spPr/>
    </dgm:pt>
    <dgm:pt modelId="{7828FD1F-F807-0449-8AFA-BFE256DD79F8}" type="pres">
      <dgm:prSet presAssocID="{8F0A2928-0EC4-CD4D-94F1-ACDB555957C0}" presName="composite4" presStyleCnt="0"/>
      <dgm:spPr/>
    </dgm:pt>
    <dgm:pt modelId="{48D053CA-D771-6248-A187-8836554D52AF}" type="pres">
      <dgm:prSet presAssocID="{8F0A2928-0EC4-CD4D-94F1-ACDB555957C0}" presName="background4" presStyleLbl="node4" presStyleIdx="3" presStyleCnt="4"/>
      <dgm:spPr/>
    </dgm:pt>
    <dgm:pt modelId="{A28CBC78-E8C4-B44D-B4EC-D5E813A3B63D}" type="pres">
      <dgm:prSet presAssocID="{8F0A2928-0EC4-CD4D-94F1-ACDB555957C0}" presName="text4" presStyleLbl="fgAcc4" presStyleIdx="3" presStyleCnt="4" custLinFactY="48107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0FD369-A159-734B-8D85-874BB935C00A}" type="pres">
      <dgm:prSet presAssocID="{8F0A2928-0EC4-CD4D-94F1-ACDB555957C0}" presName="hierChild5" presStyleCnt="0"/>
      <dgm:spPr/>
    </dgm:pt>
  </dgm:ptLst>
  <dgm:cxnLst>
    <dgm:cxn modelId="{6E746593-2945-AF47-A9CE-D69C241FE0A8}" type="presOf" srcId="{7ADF5A65-9188-324C-B702-18EFEEECB88F}" destId="{9644C10A-5F3F-8343-BF91-387FEB6F918A}" srcOrd="0" destOrd="0" presId="urn:microsoft.com/office/officeart/2005/8/layout/hierarchy1"/>
    <dgm:cxn modelId="{A8B727AB-B6E7-8E4C-9DD4-34E5C051E554}" srcId="{975E1362-2B61-854B-9656-0FDBB400FF7A}" destId="{DE8D377F-0B8E-0D4F-8BA0-35F2A16BFF9B}" srcOrd="0" destOrd="0" parTransId="{7ADF5A65-9188-324C-B702-18EFEEECB88F}" sibTransId="{FF5F4B25-F1E5-0541-97DF-01A12AC448B6}"/>
    <dgm:cxn modelId="{3E9CC18E-45E0-484E-A4FA-896F561F9FE4}" type="presOf" srcId="{9B60D8DA-FE7A-3C47-86A1-38DF17E72AE0}" destId="{36D85893-951F-A741-B102-1707025EF377}" srcOrd="0" destOrd="0" presId="urn:microsoft.com/office/officeart/2005/8/layout/hierarchy1"/>
    <dgm:cxn modelId="{3BFD6D57-183A-1A4F-902E-A6EF8E3498E0}" type="presOf" srcId="{60344F78-5DF2-BD47-B9DD-C67B4482601C}" destId="{FEDE26AC-3DDE-F243-91F8-00EF8C785C70}" srcOrd="0" destOrd="0" presId="urn:microsoft.com/office/officeart/2005/8/layout/hierarchy1"/>
    <dgm:cxn modelId="{F8AF1DFF-F021-EB4F-89F6-84B4E15A7BAA}" srcId="{DE8D377F-0B8E-0D4F-8BA0-35F2A16BFF9B}" destId="{8F0A2928-0EC4-CD4D-94F1-ACDB555957C0}" srcOrd="2" destOrd="0" parTransId="{FB7C224A-9BB9-0E40-A6EC-D644DE813DB2}" sibTransId="{E3770479-4311-4541-928A-7E63CE7FE75E}"/>
    <dgm:cxn modelId="{21F506E6-1185-5648-A479-98A39E22122C}" type="presOf" srcId="{0A74B52A-1C7E-6843-80D0-74C7B5092AB8}" destId="{D16C7CB6-7EBF-214D-A772-46789523E24F}" srcOrd="0" destOrd="0" presId="urn:microsoft.com/office/officeart/2005/8/layout/hierarchy1"/>
    <dgm:cxn modelId="{D221F2C4-D08B-0340-8E49-346C6B5FCA19}" type="presOf" srcId="{7C296F22-071D-AA42-A4E2-F87A193401F2}" destId="{02A00D76-0241-F444-8796-92A8478ABB99}" srcOrd="0" destOrd="0" presId="urn:microsoft.com/office/officeart/2005/8/layout/hierarchy1"/>
    <dgm:cxn modelId="{E8C62D53-EC33-994A-81BE-AA4BF53B1778}" srcId="{DE8D377F-0B8E-0D4F-8BA0-35F2A16BFF9B}" destId="{60344F78-5DF2-BD47-B9DD-C67B4482601C}" srcOrd="0" destOrd="0" parTransId="{7C296F22-071D-AA42-A4E2-F87A193401F2}" sibTransId="{99DF7AA4-42D7-E345-8269-B8F8584BF446}"/>
    <dgm:cxn modelId="{6066562A-142E-E24F-A049-623AC55C4C96}" type="presOf" srcId="{E79644B3-F670-E341-9285-AA596F7F83C5}" destId="{55FE0F1E-2A51-0444-A02C-544E53641425}" srcOrd="0" destOrd="0" presId="urn:microsoft.com/office/officeart/2005/8/layout/hierarchy1"/>
    <dgm:cxn modelId="{A880520E-721F-354D-B6B0-885161DAF384}" type="presOf" srcId="{956600E6-C764-4843-B544-DE3C240F0340}" destId="{61DA9EC3-8FB0-A344-A784-7A6DBA12646C}" srcOrd="0" destOrd="0" presId="urn:microsoft.com/office/officeart/2005/8/layout/hierarchy1"/>
    <dgm:cxn modelId="{C673271E-B060-7A4A-84F3-2EA2D665F75A}" type="presOf" srcId="{975E1362-2B61-854B-9656-0FDBB400FF7A}" destId="{3AFBF6C7-1F01-D543-B6BD-67860800DC14}" srcOrd="0" destOrd="0" presId="urn:microsoft.com/office/officeart/2005/8/layout/hierarchy1"/>
    <dgm:cxn modelId="{03FAD605-06AA-CA46-AFA2-27D8A62E6F95}" type="presOf" srcId="{F30BAFB2-871F-8347-8081-194D9E014C70}" destId="{75B32DBD-BD10-DF42-8435-B79C96C6DF7B}" srcOrd="0" destOrd="0" presId="urn:microsoft.com/office/officeart/2005/8/layout/hierarchy1"/>
    <dgm:cxn modelId="{32305E41-B23D-7C4E-AF5E-01D31B75D978}" srcId="{DE8D377F-0B8E-0D4F-8BA0-35F2A16BFF9B}" destId="{956600E6-C764-4843-B544-DE3C240F0340}" srcOrd="1" destOrd="0" parTransId="{9B60D8DA-FE7A-3C47-86A1-38DF17E72AE0}" sibTransId="{CD0B085B-2229-0947-A0B0-C7C31A2C37BA}"/>
    <dgm:cxn modelId="{3943B650-04C7-D74F-9A53-D6849AC2EB5D}" type="presOf" srcId="{DE8D377F-0B8E-0D4F-8BA0-35F2A16BFF9B}" destId="{224C3AD0-8DB5-BB40-BECA-76301FFF7AE3}" srcOrd="0" destOrd="0" presId="urn:microsoft.com/office/officeart/2005/8/layout/hierarchy1"/>
    <dgm:cxn modelId="{1E90AD65-85B2-B540-807A-05A4C576D3A9}" type="presOf" srcId="{54173272-6578-9148-8974-49D92A004938}" destId="{E5EEDA54-7A83-6940-8D0D-D8EA21A30E05}" srcOrd="0" destOrd="0" presId="urn:microsoft.com/office/officeart/2005/8/layout/hierarchy1"/>
    <dgm:cxn modelId="{086D068F-47DA-0543-A5BB-355B26AE5AD7}" srcId="{60344F78-5DF2-BD47-B9DD-C67B4482601C}" destId="{54173272-6578-9148-8974-49D92A004938}" srcOrd="0" destOrd="0" parTransId="{E79644B3-F670-E341-9285-AA596F7F83C5}" sibTransId="{3ACB25CB-1388-1141-8598-277575518070}"/>
    <dgm:cxn modelId="{D0CAF927-675D-1340-B4E1-203C91C17CFB}" type="presOf" srcId="{39D14CFE-2D32-4848-9D1A-9D008F4CB5CC}" destId="{6E1CCB9B-68C6-2943-8920-38C45DD4B233}" srcOrd="0" destOrd="0" presId="urn:microsoft.com/office/officeart/2005/8/layout/hierarchy1"/>
    <dgm:cxn modelId="{93E5257B-E9F2-F04B-971C-9CE77B745BE1}" srcId="{F30BAFB2-871F-8347-8081-194D9E014C70}" destId="{975E1362-2B61-854B-9656-0FDBB400FF7A}" srcOrd="0" destOrd="0" parTransId="{0A74B52A-1C7E-6843-80D0-74C7B5092AB8}" sibTransId="{7A87B591-48A5-FB4E-8F94-54F10FF81C25}"/>
    <dgm:cxn modelId="{D44A4D44-2DAD-8449-A3C7-1000965BF666}" type="presOf" srcId="{8F0A2928-0EC4-CD4D-94F1-ACDB555957C0}" destId="{A28CBC78-E8C4-B44D-B4EC-D5E813A3B63D}" srcOrd="0" destOrd="0" presId="urn:microsoft.com/office/officeart/2005/8/layout/hierarchy1"/>
    <dgm:cxn modelId="{37970D7B-81A4-E04C-9D7E-E1C8B43A7194}" srcId="{39D14CFE-2D32-4848-9D1A-9D008F4CB5CC}" destId="{F30BAFB2-871F-8347-8081-194D9E014C70}" srcOrd="0" destOrd="0" parTransId="{8E5A075A-D30E-5345-8C8F-72D243E445E8}" sibTransId="{CA15EC60-5AFD-9C47-BD1A-708C5272E32C}"/>
    <dgm:cxn modelId="{A9BEEBB7-786F-684C-A51C-3673C3566B10}" type="presOf" srcId="{FB7C224A-9BB9-0E40-A6EC-D644DE813DB2}" destId="{561ABBF9-65E6-924F-8685-8BD125710A92}" srcOrd="0" destOrd="0" presId="urn:microsoft.com/office/officeart/2005/8/layout/hierarchy1"/>
    <dgm:cxn modelId="{DCEF6ED0-85C4-5342-AD09-70E8324A1DE5}" type="presParOf" srcId="{6E1CCB9B-68C6-2943-8920-38C45DD4B233}" destId="{83D77759-364F-7E49-8BFC-BD6F53773981}" srcOrd="0" destOrd="0" presId="urn:microsoft.com/office/officeart/2005/8/layout/hierarchy1"/>
    <dgm:cxn modelId="{FEC50AF1-CC96-4542-A9C9-0297CCC4021D}" type="presParOf" srcId="{83D77759-364F-7E49-8BFC-BD6F53773981}" destId="{ADDA8489-E4F0-2C49-86F0-39D652D9C316}" srcOrd="0" destOrd="0" presId="urn:microsoft.com/office/officeart/2005/8/layout/hierarchy1"/>
    <dgm:cxn modelId="{BA78242C-143D-CF45-B794-480CD12F4FB6}" type="presParOf" srcId="{ADDA8489-E4F0-2C49-86F0-39D652D9C316}" destId="{BB77D615-EB52-A74A-AA73-7F6FDADAB330}" srcOrd="0" destOrd="0" presId="urn:microsoft.com/office/officeart/2005/8/layout/hierarchy1"/>
    <dgm:cxn modelId="{7A19FBAB-0B1B-8245-A5BB-91E542F7DE0A}" type="presParOf" srcId="{ADDA8489-E4F0-2C49-86F0-39D652D9C316}" destId="{75B32DBD-BD10-DF42-8435-B79C96C6DF7B}" srcOrd="1" destOrd="0" presId="urn:microsoft.com/office/officeart/2005/8/layout/hierarchy1"/>
    <dgm:cxn modelId="{73A8F63A-9CEA-AF4A-B90C-BF1C25840079}" type="presParOf" srcId="{83D77759-364F-7E49-8BFC-BD6F53773981}" destId="{BFD9D9E5-7842-524F-9DCF-D2A0A61793FA}" srcOrd="1" destOrd="0" presId="urn:microsoft.com/office/officeart/2005/8/layout/hierarchy1"/>
    <dgm:cxn modelId="{2CDDC2C0-E037-0340-BEDB-5CA58456DEC8}" type="presParOf" srcId="{BFD9D9E5-7842-524F-9DCF-D2A0A61793FA}" destId="{D16C7CB6-7EBF-214D-A772-46789523E24F}" srcOrd="0" destOrd="0" presId="urn:microsoft.com/office/officeart/2005/8/layout/hierarchy1"/>
    <dgm:cxn modelId="{020E7258-27A3-7B49-8D95-F9DE4B6D9AFD}" type="presParOf" srcId="{BFD9D9E5-7842-524F-9DCF-D2A0A61793FA}" destId="{454C01C5-70F3-6B41-925A-3DEBDE1B3A24}" srcOrd="1" destOrd="0" presId="urn:microsoft.com/office/officeart/2005/8/layout/hierarchy1"/>
    <dgm:cxn modelId="{97756025-BD90-FE45-AD07-38A2ACD0369E}" type="presParOf" srcId="{454C01C5-70F3-6B41-925A-3DEBDE1B3A24}" destId="{2DDC236C-CF34-8846-859A-00A64DB6BBCA}" srcOrd="0" destOrd="0" presId="urn:microsoft.com/office/officeart/2005/8/layout/hierarchy1"/>
    <dgm:cxn modelId="{50ADA195-9F08-DD4B-94FF-B8D3AAD9C3B8}" type="presParOf" srcId="{2DDC236C-CF34-8846-859A-00A64DB6BBCA}" destId="{50BA1362-C13E-6442-85FA-40C5920A05ED}" srcOrd="0" destOrd="0" presId="urn:microsoft.com/office/officeart/2005/8/layout/hierarchy1"/>
    <dgm:cxn modelId="{FA189758-4738-3541-87BF-67038556337D}" type="presParOf" srcId="{2DDC236C-CF34-8846-859A-00A64DB6BBCA}" destId="{3AFBF6C7-1F01-D543-B6BD-67860800DC14}" srcOrd="1" destOrd="0" presId="urn:microsoft.com/office/officeart/2005/8/layout/hierarchy1"/>
    <dgm:cxn modelId="{B0C6C7A3-A83A-0742-9734-B18C09A2900D}" type="presParOf" srcId="{454C01C5-70F3-6B41-925A-3DEBDE1B3A24}" destId="{1343954A-DC44-FE41-B08B-2DB8C6224982}" srcOrd="1" destOrd="0" presId="urn:microsoft.com/office/officeart/2005/8/layout/hierarchy1"/>
    <dgm:cxn modelId="{099EB5EE-7AA9-134F-9862-551C867EDCA4}" type="presParOf" srcId="{1343954A-DC44-FE41-B08B-2DB8C6224982}" destId="{9644C10A-5F3F-8343-BF91-387FEB6F918A}" srcOrd="0" destOrd="0" presId="urn:microsoft.com/office/officeart/2005/8/layout/hierarchy1"/>
    <dgm:cxn modelId="{FAED5252-1D5A-124D-B935-8E7D1AB545CD}" type="presParOf" srcId="{1343954A-DC44-FE41-B08B-2DB8C6224982}" destId="{F6CD108D-EA7F-BA47-8019-EA55F9B1435A}" srcOrd="1" destOrd="0" presId="urn:microsoft.com/office/officeart/2005/8/layout/hierarchy1"/>
    <dgm:cxn modelId="{57B0422A-F980-214F-A74D-E5731DA831D8}" type="presParOf" srcId="{F6CD108D-EA7F-BA47-8019-EA55F9B1435A}" destId="{36D3C0C2-DC38-3A4E-B6DB-84E5011D771F}" srcOrd="0" destOrd="0" presId="urn:microsoft.com/office/officeart/2005/8/layout/hierarchy1"/>
    <dgm:cxn modelId="{6D3A0B4F-A12B-A041-B373-B8DD846A6FAC}" type="presParOf" srcId="{36D3C0C2-DC38-3A4E-B6DB-84E5011D771F}" destId="{BC004AE3-F5C1-9046-94DE-B356BC0A0A28}" srcOrd="0" destOrd="0" presId="urn:microsoft.com/office/officeart/2005/8/layout/hierarchy1"/>
    <dgm:cxn modelId="{F47ACF29-29D3-BE44-968A-9FE3B7F8BA6E}" type="presParOf" srcId="{36D3C0C2-DC38-3A4E-B6DB-84E5011D771F}" destId="{224C3AD0-8DB5-BB40-BECA-76301FFF7AE3}" srcOrd="1" destOrd="0" presId="urn:microsoft.com/office/officeart/2005/8/layout/hierarchy1"/>
    <dgm:cxn modelId="{15D55BEC-6F85-314E-8CA3-1389C35EAA35}" type="presParOf" srcId="{F6CD108D-EA7F-BA47-8019-EA55F9B1435A}" destId="{BE8B982A-3BC4-F648-87D1-7FF68068937C}" srcOrd="1" destOrd="0" presId="urn:microsoft.com/office/officeart/2005/8/layout/hierarchy1"/>
    <dgm:cxn modelId="{C143C125-EE06-984F-A901-2C4AC91B94BF}" type="presParOf" srcId="{BE8B982A-3BC4-F648-87D1-7FF68068937C}" destId="{02A00D76-0241-F444-8796-92A8478ABB99}" srcOrd="0" destOrd="0" presId="urn:microsoft.com/office/officeart/2005/8/layout/hierarchy1"/>
    <dgm:cxn modelId="{D6809D49-D935-614A-9A16-93ABFBCC5290}" type="presParOf" srcId="{BE8B982A-3BC4-F648-87D1-7FF68068937C}" destId="{FAA15965-ED2B-3F4E-860C-E58BDB0D4DC8}" srcOrd="1" destOrd="0" presId="urn:microsoft.com/office/officeart/2005/8/layout/hierarchy1"/>
    <dgm:cxn modelId="{5108A784-95E3-2B45-8723-38E7B6A948E7}" type="presParOf" srcId="{FAA15965-ED2B-3F4E-860C-E58BDB0D4DC8}" destId="{BAAD4CD9-1AA4-874E-B343-382B0BB0CC07}" srcOrd="0" destOrd="0" presId="urn:microsoft.com/office/officeart/2005/8/layout/hierarchy1"/>
    <dgm:cxn modelId="{F6C571A7-8587-5440-8F8E-DE02B18332C7}" type="presParOf" srcId="{BAAD4CD9-1AA4-874E-B343-382B0BB0CC07}" destId="{6B425998-E9D2-4E4B-A17E-5F6DC71DFA85}" srcOrd="0" destOrd="0" presId="urn:microsoft.com/office/officeart/2005/8/layout/hierarchy1"/>
    <dgm:cxn modelId="{7369DCC8-7CD1-3C4C-B5A5-1DE05400B670}" type="presParOf" srcId="{BAAD4CD9-1AA4-874E-B343-382B0BB0CC07}" destId="{FEDE26AC-3DDE-F243-91F8-00EF8C785C70}" srcOrd="1" destOrd="0" presId="urn:microsoft.com/office/officeart/2005/8/layout/hierarchy1"/>
    <dgm:cxn modelId="{41DE378F-20B7-494C-A8E0-B09121B96693}" type="presParOf" srcId="{FAA15965-ED2B-3F4E-860C-E58BDB0D4DC8}" destId="{1E1B5EE4-05B9-B54D-A83C-DC63BC1CFF60}" srcOrd="1" destOrd="0" presId="urn:microsoft.com/office/officeart/2005/8/layout/hierarchy1"/>
    <dgm:cxn modelId="{BCE3A4D6-0F19-6742-94C9-7CEAE06C1105}" type="presParOf" srcId="{1E1B5EE4-05B9-B54D-A83C-DC63BC1CFF60}" destId="{55FE0F1E-2A51-0444-A02C-544E53641425}" srcOrd="0" destOrd="0" presId="urn:microsoft.com/office/officeart/2005/8/layout/hierarchy1"/>
    <dgm:cxn modelId="{09943CF3-76F2-7C4C-9688-8814642D9D6B}" type="presParOf" srcId="{1E1B5EE4-05B9-B54D-A83C-DC63BC1CFF60}" destId="{924F8461-3507-0D43-BD3C-70F78A7A8A95}" srcOrd="1" destOrd="0" presId="urn:microsoft.com/office/officeart/2005/8/layout/hierarchy1"/>
    <dgm:cxn modelId="{E12DBB88-95DD-D64B-BE14-754816325286}" type="presParOf" srcId="{924F8461-3507-0D43-BD3C-70F78A7A8A95}" destId="{D0416B8E-BC2A-404E-B49B-4B5FC8A2A59C}" srcOrd="0" destOrd="0" presId="urn:microsoft.com/office/officeart/2005/8/layout/hierarchy1"/>
    <dgm:cxn modelId="{FCB2ADAC-0B78-694D-8523-8C3B8FBB697B}" type="presParOf" srcId="{D0416B8E-BC2A-404E-B49B-4B5FC8A2A59C}" destId="{8BB558BF-16B4-CB4D-9BE4-90BAD59808BD}" srcOrd="0" destOrd="0" presId="urn:microsoft.com/office/officeart/2005/8/layout/hierarchy1"/>
    <dgm:cxn modelId="{7A32FD79-C0BF-7040-AA5E-7B06FF153E65}" type="presParOf" srcId="{D0416B8E-BC2A-404E-B49B-4B5FC8A2A59C}" destId="{E5EEDA54-7A83-6940-8D0D-D8EA21A30E05}" srcOrd="1" destOrd="0" presId="urn:microsoft.com/office/officeart/2005/8/layout/hierarchy1"/>
    <dgm:cxn modelId="{25DC2924-38D0-AE4E-B824-4664F383044D}" type="presParOf" srcId="{924F8461-3507-0D43-BD3C-70F78A7A8A95}" destId="{232C0DC0-045E-9C4B-A96F-75D2912BE657}" srcOrd="1" destOrd="0" presId="urn:microsoft.com/office/officeart/2005/8/layout/hierarchy1"/>
    <dgm:cxn modelId="{2BCAE713-8A59-4345-85EB-1D73E7FF596F}" type="presParOf" srcId="{BE8B982A-3BC4-F648-87D1-7FF68068937C}" destId="{36D85893-951F-A741-B102-1707025EF377}" srcOrd="2" destOrd="0" presId="urn:microsoft.com/office/officeart/2005/8/layout/hierarchy1"/>
    <dgm:cxn modelId="{607780B5-914F-534B-BDF1-AFAFE4AA6492}" type="presParOf" srcId="{BE8B982A-3BC4-F648-87D1-7FF68068937C}" destId="{D71DD82D-54B3-DF47-91A3-47089B098F77}" srcOrd="3" destOrd="0" presId="urn:microsoft.com/office/officeart/2005/8/layout/hierarchy1"/>
    <dgm:cxn modelId="{35CC1987-195B-DC4E-AE07-483B2F29DC81}" type="presParOf" srcId="{D71DD82D-54B3-DF47-91A3-47089B098F77}" destId="{2117884E-28A9-1F43-A998-7F575FB56AEB}" srcOrd="0" destOrd="0" presId="urn:microsoft.com/office/officeart/2005/8/layout/hierarchy1"/>
    <dgm:cxn modelId="{39274650-2A76-B949-A75D-48006BE8B2B1}" type="presParOf" srcId="{2117884E-28A9-1F43-A998-7F575FB56AEB}" destId="{5EB4A32D-039A-CC46-9BAE-83F4B59152A8}" srcOrd="0" destOrd="0" presId="urn:microsoft.com/office/officeart/2005/8/layout/hierarchy1"/>
    <dgm:cxn modelId="{437B68EE-5B15-7042-B559-87E0A0789AD3}" type="presParOf" srcId="{2117884E-28A9-1F43-A998-7F575FB56AEB}" destId="{61DA9EC3-8FB0-A344-A784-7A6DBA12646C}" srcOrd="1" destOrd="0" presId="urn:microsoft.com/office/officeart/2005/8/layout/hierarchy1"/>
    <dgm:cxn modelId="{F606E9D7-CC60-5442-B920-4624A69BD605}" type="presParOf" srcId="{D71DD82D-54B3-DF47-91A3-47089B098F77}" destId="{310ECAF0-9877-D94B-9659-AF2E97DE3839}" srcOrd="1" destOrd="0" presId="urn:microsoft.com/office/officeart/2005/8/layout/hierarchy1"/>
    <dgm:cxn modelId="{8D55C79C-D0A0-2441-A321-CF5656F91B64}" type="presParOf" srcId="{BE8B982A-3BC4-F648-87D1-7FF68068937C}" destId="{561ABBF9-65E6-924F-8685-8BD125710A92}" srcOrd="4" destOrd="0" presId="urn:microsoft.com/office/officeart/2005/8/layout/hierarchy1"/>
    <dgm:cxn modelId="{17AC14CF-AC70-CC40-B29E-BC2C6DF2A85B}" type="presParOf" srcId="{BE8B982A-3BC4-F648-87D1-7FF68068937C}" destId="{4E1875D7-B805-B643-88CE-EEBFCED15A26}" srcOrd="5" destOrd="0" presId="urn:microsoft.com/office/officeart/2005/8/layout/hierarchy1"/>
    <dgm:cxn modelId="{D87799C2-10B9-5C4A-AB31-B0F1C98C78CE}" type="presParOf" srcId="{4E1875D7-B805-B643-88CE-EEBFCED15A26}" destId="{7828FD1F-F807-0449-8AFA-BFE256DD79F8}" srcOrd="0" destOrd="0" presId="urn:microsoft.com/office/officeart/2005/8/layout/hierarchy1"/>
    <dgm:cxn modelId="{335E7089-3573-484A-9893-3876BF465C3D}" type="presParOf" srcId="{7828FD1F-F807-0449-8AFA-BFE256DD79F8}" destId="{48D053CA-D771-6248-A187-8836554D52AF}" srcOrd="0" destOrd="0" presId="urn:microsoft.com/office/officeart/2005/8/layout/hierarchy1"/>
    <dgm:cxn modelId="{6C1A28BC-7B1C-A145-97EC-AF3EB5CD76E0}" type="presParOf" srcId="{7828FD1F-F807-0449-8AFA-BFE256DD79F8}" destId="{A28CBC78-E8C4-B44D-B4EC-D5E813A3B63D}" srcOrd="1" destOrd="0" presId="urn:microsoft.com/office/officeart/2005/8/layout/hierarchy1"/>
    <dgm:cxn modelId="{45968E0A-55E6-5847-8E86-4CB174D4897A}" type="presParOf" srcId="{4E1875D7-B805-B643-88CE-EEBFCED15A26}" destId="{B20FD369-A159-734B-8D85-874BB935C00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1F9316-EBB9-2B46-B6A4-A110FF7D7DAF}">
      <dsp:nvSpPr>
        <dsp:cNvPr id="0" name=""/>
        <dsp:cNvSpPr/>
      </dsp:nvSpPr>
      <dsp:spPr>
        <a:xfrm>
          <a:off x="781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Sensing Void Space</a:t>
          </a:r>
          <a:endParaRPr lang="en-US" sz="900" kern="1200" dirty="0"/>
        </a:p>
      </dsp:txBody>
      <dsp:txXfrm>
        <a:off x="251259" y="435494"/>
        <a:ext cx="751433" cy="500955"/>
      </dsp:txXfrm>
    </dsp:sp>
    <dsp:sp modelId="{E42927D8-99EC-E34D-B55F-66CC5F77F409}">
      <dsp:nvSpPr>
        <dsp:cNvPr id="0" name=""/>
        <dsp:cNvSpPr/>
      </dsp:nvSpPr>
      <dsp:spPr>
        <a:xfrm>
          <a:off x="1127931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Position and Orientation</a:t>
          </a:r>
          <a:endParaRPr lang="en-US" sz="900" kern="1200" dirty="0" smtClean="0"/>
        </a:p>
      </dsp:txBody>
      <dsp:txXfrm>
        <a:off x="1378409" y="435494"/>
        <a:ext cx="751433" cy="500955"/>
      </dsp:txXfrm>
    </dsp:sp>
    <dsp:sp modelId="{2064B391-3FD2-BD49-A5C7-426A8D6ADF77}">
      <dsp:nvSpPr>
        <dsp:cNvPr id="0" name=""/>
        <dsp:cNvSpPr/>
      </dsp:nvSpPr>
      <dsp:spPr>
        <a:xfrm>
          <a:off x="2255080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Control and Locomotion</a:t>
          </a:r>
          <a:endParaRPr lang="en-US" sz="900" kern="1200" dirty="0" smtClean="0"/>
        </a:p>
      </dsp:txBody>
      <dsp:txXfrm>
        <a:off x="2505558" y="435494"/>
        <a:ext cx="751433" cy="500955"/>
      </dsp:txXfrm>
    </dsp:sp>
    <dsp:sp modelId="{132CFF45-B2B4-524D-A0BB-3CDD42DE0092}">
      <dsp:nvSpPr>
        <dsp:cNvPr id="0" name=""/>
        <dsp:cNvSpPr/>
      </dsp:nvSpPr>
      <dsp:spPr>
        <a:xfrm>
          <a:off x="3382230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Motion Estimation</a:t>
          </a:r>
          <a:endParaRPr lang="en-US" sz="900" kern="1200" dirty="0"/>
        </a:p>
      </dsp:txBody>
      <dsp:txXfrm>
        <a:off x="3632708" y="435494"/>
        <a:ext cx="751433" cy="500955"/>
      </dsp:txXfrm>
    </dsp:sp>
    <dsp:sp modelId="{C152593A-EA90-3942-BB95-33BF4B57D0F8}">
      <dsp:nvSpPr>
        <dsp:cNvPr id="0" name=""/>
        <dsp:cNvSpPr/>
      </dsp:nvSpPr>
      <dsp:spPr>
        <a:xfrm>
          <a:off x="4509380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Environmental Landmarks and Features</a:t>
          </a:r>
          <a:endParaRPr lang="en-US" sz="900" kern="1200" dirty="0"/>
        </a:p>
      </dsp:txBody>
      <dsp:txXfrm>
        <a:off x="4759858" y="435494"/>
        <a:ext cx="751433" cy="500955"/>
      </dsp:txXfrm>
    </dsp:sp>
    <dsp:sp modelId="{C75E8CA1-9B4E-3E49-B379-7B678FE43F40}">
      <dsp:nvSpPr>
        <dsp:cNvPr id="0" name=""/>
        <dsp:cNvSpPr/>
      </dsp:nvSpPr>
      <dsp:spPr>
        <a:xfrm>
          <a:off x="5636529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From Poses to Maps</a:t>
          </a:r>
          <a:endParaRPr lang="en-US" sz="900" kern="1200" dirty="0" smtClean="0"/>
        </a:p>
      </dsp:txBody>
      <dsp:txXfrm>
        <a:off x="5887007" y="435494"/>
        <a:ext cx="751433" cy="500955"/>
      </dsp:txXfrm>
    </dsp:sp>
    <dsp:sp modelId="{29E09AAF-2786-FA4B-8F88-38F9C7218568}">
      <dsp:nvSpPr>
        <dsp:cNvPr id="0" name=""/>
        <dsp:cNvSpPr/>
      </dsp:nvSpPr>
      <dsp:spPr>
        <a:xfrm>
          <a:off x="6763679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Mapping with Junctions</a:t>
          </a:r>
          <a:endParaRPr lang="en-US" sz="900" kern="1200" dirty="0" smtClean="0"/>
        </a:p>
      </dsp:txBody>
      <dsp:txXfrm>
        <a:off x="7014157" y="435494"/>
        <a:ext cx="751433" cy="500955"/>
      </dsp:txXfrm>
    </dsp:sp>
    <dsp:sp modelId="{A0CFEBAF-5770-1C4F-8CFE-08D8C1B85CB1}">
      <dsp:nvSpPr>
        <dsp:cNvPr id="0" name=""/>
        <dsp:cNvSpPr/>
      </dsp:nvSpPr>
      <dsp:spPr>
        <a:xfrm>
          <a:off x="7890829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Probabilistic Mapping</a:t>
          </a:r>
        </a:p>
      </dsp:txBody>
      <dsp:txXfrm>
        <a:off x="8141307" y="435494"/>
        <a:ext cx="751433" cy="5009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1ABBF9-65E6-924F-8685-8BD125710A92}">
      <dsp:nvSpPr>
        <dsp:cNvPr id="0" name=""/>
        <dsp:cNvSpPr/>
      </dsp:nvSpPr>
      <dsp:spPr>
        <a:xfrm>
          <a:off x="4228633" y="3463310"/>
          <a:ext cx="1702218" cy="1694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5530"/>
              </a:lnTo>
              <a:lnTo>
                <a:pt x="1702218" y="1565530"/>
              </a:lnTo>
              <a:lnTo>
                <a:pt x="1702218" y="16945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D85893-951F-A741-B102-1707025EF377}">
      <dsp:nvSpPr>
        <dsp:cNvPr id="0" name=""/>
        <dsp:cNvSpPr/>
      </dsp:nvSpPr>
      <dsp:spPr>
        <a:xfrm>
          <a:off x="4182913" y="3463310"/>
          <a:ext cx="91440" cy="16945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945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FE0F1E-2A51-0444-A02C-544E53641425}">
      <dsp:nvSpPr>
        <dsp:cNvPr id="0" name=""/>
        <dsp:cNvSpPr/>
      </dsp:nvSpPr>
      <dsp:spPr>
        <a:xfrm>
          <a:off x="2480695" y="4752741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A00D76-0241-F444-8796-92A8478ABB99}">
      <dsp:nvSpPr>
        <dsp:cNvPr id="0" name=""/>
        <dsp:cNvSpPr/>
      </dsp:nvSpPr>
      <dsp:spPr>
        <a:xfrm>
          <a:off x="2526415" y="3463310"/>
          <a:ext cx="1702218" cy="405050"/>
        </a:xfrm>
        <a:custGeom>
          <a:avLst/>
          <a:gdLst/>
          <a:ahLst/>
          <a:cxnLst/>
          <a:rect l="0" t="0" r="0" b="0"/>
          <a:pathLst>
            <a:path>
              <a:moveTo>
                <a:pt x="1702218" y="0"/>
              </a:moveTo>
              <a:lnTo>
                <a:pt x="1702218" y="276030"/>
              </a:lnTo>
              <a:lnTo>
                <a:pt x="0" y="276030"/>
              </a:lnTo>
              <a:lnTo>
                <a:pt x="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44C10A-5F3F-8343-BF91-387FEB6F918A}">
      <dsp:nvSpPr>
        <dsp:cNvPr id="0" name=""/>
        <dsp:cNvSpPr/>
      </dsp:nvSpPr>
      <dsp:spPr>
        <a:xfrm>
          <a:off x="4182913" y="2173879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C7CB6-7EBF-214D-A772-46789523E24F}">
      <dsp:nvSpPr>
        <dsp:cNvPr id="0" name=""/>
        <dsp:cNvSpPr/>
      </dsp:nvSpPr>
      <dsp:spPr>
        <a:xfrm>
          <a:off x="4182913" y="884449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77D615-EB52-A74A-AA73-7F6FDADAB330}">
      <dsp:nvSpPr>
        <dsp:cNvPr id="0" name=""/>
        <dsp:cNvSpPr/>
      </dsp:nvSpPr>
      <dsp:spPr>
        <a:xfrm>
          <a:off x="3532271" y="69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B32DBD-BD10-DF42-8435-B79C96C6DF7B}">
      <dsp:nvSpPr>
        <dsp:cNvPr id="0" name=""/>
        <dsp:cNvSpPr/>
      </dsp:nvSpPr>
      <dsp:spPr>
        <a:xfrm>
          <a:off x="3687018" y="147079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0" kern="1200" dirty="0" smtClean="0"/>
            <a:t>Search for Best Map</a:t>
          </a:r>
          <a:endParaRPr lang="en-US" sz="2200" kern="1200" dirty="0"/>
        </a:p>
      </dsp:txBody>
      <dsp:txXfrm>
        <a:off x="3712921" y="172982"/>
        <a:ext cx="1340918" cy="832573"/>
      </dsp:txXfrm>
    </dsp:sp>
    <dsp:sp modelId="{50BA1362-C13E-6442-85FA-40C5920A05ED}">
      <dsp:nvSpPr>
        <dsp:cNvPr id="0" name=""/>
        <dsp:cNvSpPr/>
      </dsp:nvSpPr>
      <dsp:spPr>
        <a:xfrm>
          <a:off x="3532271" y="1289500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FBF6C7-1F01-D543-B6BD-67860800DC14}">
      <dsp:nvSpPr>
        <dsp:cNvPr id="0" name=""/>
        <dsp:cNvSpPr/>
      </dsp:nvSpPr>
      <dsp:spPr>
        <a:xfrm>
          <a:off x="3687018" y="1436509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Junctions</a:t>
          </a:r>
          <a:endParaRPr lang="en-US" sz="2200" kern="1200" dirty="0"/>
        </a:p>
      </dsp:txBody>
      <dsp:txXfrm>
        <a:off x="3712921" y="1462412"/>
        <a:ext cx="1340918" cy="832573"/>
      </dsp:txXfrm>
    </dsp:sp>
    <dsp:sp modelId="{BC004AE3-F5C1-9046-94DE-B356BC0A0A28}">
      <dsp:nvSpPr>
        <dsp:cNvPr id="0" name=""/>
        <dsp:cNvSpPr/>
      </dsp:nvSpPr>
      <dsp:spPr>
        <a:xfrm>
          <a:off x="3532271" y="2578930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4C3AD0-8DB5-BB40-BECA-76301FFF7AE3}">
      <dsp:nvSpPr>
        <dsp:cNvPr id="0" name=""/>
        <dsp:cNvSpPr/>
      </dsp:nvSpPr>
      <dsp:spPr>
        <a:xfrm>
          <a:off x="3687018" y="2725940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Build Maps</a:t>
          </a:r>
          <a:endParaRPr lang="en-US" sz="2200" kern="1200" dirty="0"/>
        </a:p>
      </dsp:txBody>
      <dsp:txXfrm>
        <a:off x="3712921" y="2751843"/>
        <a:ext cx="1340918" cy="832573"/>
      </dsp:txXfrm>
    </dsp:sp>
    <dsp:sp modelId="{6B425998-E9D2-4E4B-A17E-5F6DC71DFA85}">
      <dsp:nvSpPr>
        <dsp:cNvPr id="0" name=""/>
        <dsp:cNvSpPr/>
      </dsp:nvSpPr>
      <dsp:spPr>
        <a:xfrm>
          <a:off x="1830053" y="38683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DE26AC-3DDE-F243-91F8-00EF8C785C70}">
      <dsp:nvSpPr>
        <dsp:cNvPr id="0" name=""/>
        <dsp:cNvSpPr/>
      </dsp:nvSpPr>
      <dsp:spPr>
        <a:xfrm>
          <a:off x="1984800" y="40153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Features</a:t>
          </a:r>
          <a:endParaRPr lang="en-US" sz="2200" kern="1200" dirty="0"/>
        </a:p>
      </dsp:txBody>
      <dsp:txXfrm>
        <a:off x="2010703" y="4041274"/>
        <a:ext cx="1340918" cy="832573"/>
      </dsp:txXfrm>
    </dsp:sp>
    <dsp:sp modelId="{8BB558BF-16B4-CB4D-9BE4-90BAD59808BD}">
      <dsp:nvSpPr>
        <dsp:cNvPr id="0" name=""/>
        <dsp:cNvSpPr/>
      </dsp:nvSpPr>
      <dsp:spPr>
        <a:xfrm>
          <a:off x="1830053" y="515779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EEDA54-7A83-6940-8D0D-D8EA21A30E05}">
      <dsp:nvSpPr>
        <dsp:cNvPr id="0" name=""/>
        <dsp:cNvSpPr/>
      </dsp:nvSpPr>
      <dsp:spPr>
        <a:xfrm>
          <a:off x="1984800" y="530480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Sensing</a:t>
          </a:r>
          <a:endParaRPr lang="en-US" sz="2200" b="1" kern="1200" dirty="0"/>
        </a:p>
      </dsp:txBody>
      <dsp:txXfrm>
        <a:off x="2010703" y="5330704"/>
        <a:ext cx="1340918" cy="832573"/>
      </dsp:txXfrm>
    </dsp:sp>
    <dsp:sp modelId="{5EB4A32D-039A-CC46-9BAE-83F4B59152A8}">
      <dsp:nvSpPr>
        <dsp:cNvPr id="0" name=""/>
        <dsp:cNvSpPr/>
      </dsp:nvSpPr>
      <dsp:spPr>
        <a:xfrm>
          <a:off x="3532271" y="51578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DA9EC3-8FB0-A344-A784-7A6DBA12646C}">
      <dsp:nvSpPr>
        <dsp:cNvPr id="0" name=""/>
        <dsp:cNvSpPr/>
      </dsp:nvSpPr>
      <dsp:spPr>
        <a:xfrm>
          <a:off x="3687018" y="53048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Control</a:t>
          </a:r>
          <a:endParaRPr lang="en-US" sz="2200" kern="1200" dirty="0"/>
        </a:p>
      </dsp:txBody>
      <dsp:txXfrm>
        <a:off x="3712921" y="5330774"/>
        <a:ext cx="1340918" cy="832573"/>
      </dsp:txXfrm>
    </dsp:sp>
    <dsp:sp modelId="{48D053CA-D771-6248-A187-8836554D52AF}">
      <dsp:nvSpPr>
        <dsp:cNvPr id="0" name=""/>
        <dsp:cNvSpPr/>
      </dsp:nvSpPr>
      <dsp:spPr>
        <a:xfrm>
          <a:off x="5234490" y="51578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8CBC78-E8C4-B44D-B4EC-D5E813A3B63D}">
      <dsp:nvSpPr>
        <dsp:cNvPr id="0" name=""/>
        <dsp:cNvSpPr/>
      </dsp:nvSpPr>
      <dsp:spPr>
        <a:xfrm>
          <a:off x="5389237" y="53048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Robot Frame</a:t>
          </a:r>
          <a:endParaRPr lang="en-US" sz="2200" kern="1200" dirty="0"/>
        </a:p>
      </dsp:txBody>
      <dsp:txXfrm>
        <a:off x="5415140" y="5330774"/>
        <a:ext cx="1340918" cy="8325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1ABBF9-65E6-924F-8685-8BD125710A92}">
      <dsp:nvSpPr>
        <dsp:cNvPr id="0" name=""/>
        <dsp:cNvSpPr/>
      </dsp:nvSpPr>
      <dsp:spPr>
        <a:xfrm>
          <a:off x="4228633" y="3463310"/>
          <a:ext cx="1702218" cy="1694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5530"/>
              </a:lnTo>
              <a:lnTo>
                <a:pt x="1702218" y="1565530"/>
              </a:lnTo>
              <a:lnTo>
                <a:pt x="1702218" y="16945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D85893-951F-A741-B102-1707025EF377}">
      <dsp:nvSpPr>
        <dsp:cNvPr id="0" name=""/>
        <dsp:cNvSpPr/>
      </dsp:nvSpPr>
      <dsp:spPr>
        <a:xfrm>
          <a:off x="4182913" y="3463310"/>
          <a:ext cx="91440" cy="16945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945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FE0F1E-2A51-0444-A02C-544E53641425}">
      <dsp:nvSpPr>
        <dsp:cNvPr id="0" name=""/>
        <dsp:cNvSpPr/>
      </dsp:nvSpPr>
      <dsp:spPr>
        <a:xfrm>
          <a:off x="2480695" y="4752741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A00D76-0241-F444-8796-92A8478ABB99}">
      <dsp:nvSpPr>
        <dsp:cNvPr id="0" name=""/>
        <dsp:cNvSpPr/>
      </dsp:nvSpPr>
      <dsp:spPr>
        <a:xfrm>
          <a:off x="2526415" y="3463310"/>
          <a:ext cx="1702218" cy="405050"/>
        </a:xfrm>
        <a:custGeom>
          <a:avLst/>
          <a:gdLst/>
          <a:ahLst/>
          <a:cxnLst/>
          <a:rect l="0" t="0" r="0" b="0"/>
          <a:pathLst>
            <a:path>
              <a:moveTo>
                <a:pt x="1702218" y="0"/>
              </a:moveTo>
              <a:lnTo>
                <a:pt x="1702218" y="276030"/>
              </a:lnTo>
              <a:lnTo>
                <a:pt x="0" y="276030"/>
              </a:lnTo>
              <a:lnTo>
                <a:pt x="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44C10A-5F3F-8343-BF91-387FEB6F918A}">
      <dsp:nvSpPr>
        <dsp:cNvPr id="0" name=""/>
        <dsp:cNvSpPr/>
      </dsp:nvSpPr>
      <dsp:spPr>
        <a:xfrm>
          <a:off x="4182913" y="2173879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C7CB6-7EBF-214D-A772-46789523E24F}">
      <dsp:nvSpPr>
        <dsp:cNvPr id="0" name=""/>
        <dsp:cNvSpPr/>
      </dsp:nvSpPr>
      <dsp:spPr>
        <a:xfrm>
          <a:off x="4182913" y="884449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77D615-EB52-A74A-AA73-7F6FDADAB330}">
      <dsp:nvSpPr>
        <dsp:cNvPr id="0" name=""/>
        <dsp:cNvSpPr/>
      </dsp:nvSpPr>
      <dsp:spPr>
        <a:xfrm>
          <a:off x="3532271" y="69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B32DBD-BD10-DF42-8435-B79C96C6DF7B}">
      <dsp:nvSpPr>
        <dsp:cNvPr id="0" name=""/>
        <dsp:cNvSpPr/>
      </dsp:nvSpPr>
      <dsp:spPr>
        <a:xfrm>
          <a:off x="3687018" y="147079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0" kern="1200" dirty="0" smtClean="0"/>
            <a:t>Search for Best Map</a:t>
          </a:r>
          <a:endParaRPr lang="en-US" sz="2200" kern="1200" dirty="0"/>
        </a:p>
      </dsp:txBody>
      <dsp:txXfrm>
        <a:off x="3712921" y="172982"/>
        <a:ext cx="1340918" cy="832573"/>
      </dsp:txXfrm>
    </dsp:sp>
    <dsp:sp modelId="{50BA1362-C13E-6442-85FA-40C5920A05ED}">
      <dsp:nvSpPr>
        <dsp:cNvPr id="0" name=""/>
        <dsp:cNvSpPr/>
      </dsp:nvSpPr>
      <dsp:spPr>
        <a:xfrm>
          <a:off x="3532271" y="1289500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FBF6C7-1F01-D543-B6BD-67860800DC14}">
      <dsp:nvSpPr>
        <dsp:cNvPr id="0" name=""/>
        <dsp:cNvSpPr/>
      </dsp:nvSpPr>
      <dsp:spPr>
        <a:xfrm>
          <a:off x="3687018" y="1436509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Junctions</a:t>
          </a:r>
          <a:endParaRPr lang="en-US" sz="2200" kern="1200" dirty="0"/>
        </a:p>
      </dsp:txBody>
      <dsp:txXfrm>
        <a:off x="3712921" y="1462412"/>
        <a:ext cx="1340918" cy="832573"/>
      </dsp:txXfrm>
    </dsp:sp>
    <dsp:sp modelId="{BC004AE3-F5C1-9046-94DE-B356BC0A0A28}">
      <dsp:nvSpPr>
        <dsp:cNvPr id="0" name=""/>
        <dsp:cNvSpPr/>
      </dsp:nvSpPr>
      <dsp:spPr>
        <a:xfrm>
          <a:off x="3532271" y="2578930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4C3AD0-8DB5-BB40-BECA-76301FFF7AE3}">
      <dsp:nvSpPr>
        <dsp:cNvPr id="0" name=""/>
        <dsp:cNvSpPr/>
      </dsp:nvSpPr>
      <dsp:spPr>
        <a:xfrm>
          <a:off x="3687018" y="2725940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Build Maps</a:t>
          </a:r>
          <a:endParaRPr lang="en-US" sz="2200" kern="1200" dirty="0"/>
        </a:p>
      </dsp:txBody>
      <dsp:txXfrm>
        <a:off x="3712921" y="2751843"/>
        <a:ext cx="1340918" cy="832573"/>
      </dsp:txXfrm>
    </dsp:sp>
    <dsp:sp modelId="{6B425998-E9D2-4E4B-A17E-5F6DC71DFA85}">
      <dsp:nvSpPr>
        <dsp:cNvPr id="0" name=""/>
        <dsp:cNvSpPr/>
      </dsp:nvSpPr>
      <dsp:spPr>
        <a:xfrm>
          <a:off x="1830053" y="38683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DE26AC-3DDE-F243-91F8-00EF8C785C70}">
      <dsp:nvSpPr>
        <dsp:cNvPr id="0" name=""/>
        <dsp:cNvSpPr/>
      </dsp:nvSpPr>
      <dsp:spPr>
        <a:xfrm>
          <a:off x="1984800" y="40153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Features</a:t>
          </a:r>
          <a:endParaRPr lang="en-US" sz="2200" b="1" kern="1200" dirty="0"/>
        </a:p>
      </dsp:txBody>
      <dsp:txXfrm>
        <a:off x="2010703" y="4041274"/>
        <a:ext cx="1340918" cy="832573"/>
      </dsp:txXfrm>
    </dsp:sp>
    <dsp:sp modelId="{8BB558BF-16B4-CB4D-9BE4-90BAD59808BD}">
      <dsp:nvSpPr>
        <dsp:cNvPr id="0" name=""/>
        <dsp:cNvSpPr/>
      </dsp:nvSpPr>
      <dsp:spPr>
        <a:xfrm>
          <a:off x="1830053" y="515779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EEDA54-7A83-6940-8D0D-D8EA21A30E05}">
      <dsp:nvSpPr>
        <dsp:cNvPr id="0" name=""/>
        <dsp:cNvSpPr/>
      </dsp:nvSpPr>
      <dsp:spPr>
        <a:xfrm>
          <a:off x="1984800" y="530480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Sensing</a:t>
          </a:r>
          <a:endParaRPr lang="en-US" sz="2200" kern="1200" dirty="0"/>
        </a:p>
      </dsp:txBody>
      <dsp:txXfrm>
        <a:off x="2010703" y="5330704"/>
        <a:ext cx="1340918" cy="832573"/>
      </dsp:txXfrm>
    </dsp:sp>
    <dsp:sp modelId="{5EB4A32D-039A-CC46-9BAE-83F4B59152A8}">
      <dsp:nvSpPr>
        <dsp:cNvPr id="0" name=""/>
        <dsp:cNvSpPr/>
      </dsp:nvSpPr>
      <dsp:spPr>
        <a:xfrm>
          <a:off x="3532271" y="51578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DA9EC3-8FB0-A344-A784-7A6DBA12646C}">
      <dsp:nvSpPr>
        <dsp:cNvPr id="0" name=""/>
        <dsp:cNvSpPr/>
      </dsp:nvSpPr>
      <dsp:spPr>
        <a:xfrm>
          <a:off x="3687018" y="53048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Control</a:t>
          </a:r>
          <a:endParaRPr lang="en-US" sz="2200" kern="1200" dirty="0"/>
        </a:p>
      </dsp:txBody>
      <dsp:txXfrm>
        <a:off x="3712921" y="5330774"/>
        <a:ext cx="1340918" cy="832573"/>
      </dsp:txXfrm>
    </dsp:sp>
    <dsp:sp modelId="{48D053CA-D771-6248-A187-8836554D52AF}">
      <dsp:nvSpPr>
        <dsp:cNvPr id="0" name=""/>
        <dsp:cNvSpPr/>
      </dsp:nvSpPr>
      <dsp:spPr>
        <a:xfrm>
          <a:off x="5234490" y="51578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8CBC78-E8C4-B44D-B4EC-D5E813A3B63D}">
      <dsp:nvSpPr>
        <dsp:cNvPr id="0" name=""/>
        <dsp:cNvSpPr/>
      </dsp:nvSpPr>
      <dsp:spPr>
        <a:xfrm>
          <a:off x="5389237" y="53048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Robot Frame</a:t>
          </a:r>
          <a:endParaRPr lang="en-US" sz="2200" kern="1200" dirty="0"/>
        </a:p>
      </dsp:txBody>
      <dsp:txXfrm>
        <a:off x="5415140" y="5330774"/>
        <a:ext cx="1340918" cy="8325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1ABBF9-65E6-924F-8685-8BD125710A92}">
      <dsp:nvSpPr>
        <dsp:cNvPr id="0" name=""/>
        <dsp:cNvSpPr/>
      </dsp:nvSpPr>
      <dsp:spPr>
        <a:xfrm>
          <a:off x="4228633" y="3463310"/>
          <a:ext cx="1702218" cy="1694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5530"/>
              </a:lnTo>
              <a:lnTo>
                <a:pt x="1702218" y="1565530"/>
              </a:lnTo>
              <a:lnTo>
                <a:pt x="1702218" y="16945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D85893-951F-A741-B102-1707025EF377}">
      <dsp:nvSpPr>
        <dsp:cNvPr id="0" name=""/>
        <dsp:cNvSpPr/>
      </dsp:nvSpPr>
      <dsp:spPr>
        <a:xfrm>
          <a:off x="4182913" y="3463310"/>
          <a:ext cx="91440" cy="16945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945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FE0F1E-2A51-0444-A02C-544E53641425}">
      <dsp:nvSpPr>
        <dsp:cNvPr id="0" name=""/>
        <dsp:cNvSpPr/>
      </dsp:nvSpPr>
      <dsp:spPr>
        <a:xfrm>
          <a:off x="2480695" y="4752741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A00D76-0241-F444-8796-92A8478ABB99}">
      <dsp:nvSpPr>
        <dsp:cNvPr id="0" name=""/>
        <dsp:cNvSpPr/>
      </dsp:nvSpPr>
      <dsp:spPr>
        <a:xfrm>
          <a:off x="2526415" y="3463310"/>
          <a:ext cx="1702218" cy="405050"/>
        </a:xfrm>
        <a:custGeom>
          <a:avLst/>
          <a:gdLst/>
          <a:ahLst/>
          <a:cxnLst/>
          <a:rect l="0" t="0" r="0" b="0"/>
          <a:pathLst>
            <a:path>
              <a:moveTo>
                <a:pt x="1702218" y="0"/>
              </a:moveTo>
              <a:lnTo>
                <a:pt x="1702218" y="276030"/>
              </a:lnTo>
              <a:lnTo>
                <a:pt x="0" y="276030"/>
              </a:lnTo>
              <a:lnTo>
                <a:pt x="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44C10A-5F3F-8343-BF91-387FEB6F918A}">
      <dsp:nvSpPr>
        <dsp:cNvPr id="0" name=""/>
        <dsp:cNvSpPr/>
      </dsp:nvSpPr>
      <dsp:spPr>
        <a:xfrm>
          <a:off x="4182913" y="2173879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C7CB6-7EBF-214D-A772-46789523E24F}">
      <dsp:nvSpPr>
        <dsp:cNvPr id="0" name=""/>
        <dsp:cNvSpPr/>
      </dsp:nvSpPr>
      <dsp:spPr>
        <a:xfrm>
          <a:off x="4182913" y="884449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77D615-EB52-A74A-AA73-7F6FDADAB330}">
      <dsp:nvSpPr>
        <dsp:cNvPr id="0" name=""/>
        <dsp:cNvSpPr/>
      </dsp:nvSpPr>
      <dsp:spPr>
        <a:xfrm>
          <a:off x="3532271" y="69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B32DBD-BD10-DF42-8435-B79C96C6DF7B}">
      <dsp:nvSpPr>
        <dsp:cNvPr id="0" name=""/>
        <dsp:cNvSpPr/>
      </dsp:nvSpPr>
      <dsp:spPr>
        <a:xfrm>
          <a:off x="3687018" y="147079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0" kern="1200" dirty="0" smtClean="0"/>
            <a:t>Search for Best Map</a:t>
          </a:r>
          <a:endParaRPr lang="en-US" sz="2200" kern="1200" dirty="0"/>
        </a:p>
      </dsp:txBody>
      <dsp:txXfrm>
        <a:off x="3712921" y="172982"/>
        <a:ext cx="1340918" cy="832573"/>
      </dsp:txXfrm>
    </dsp:sp>
    <dsp:sp modelId="{50BA1362-C13E-6442-85FA-40C5920A05ED}">
      <dsp:nvSpPr>
        <dsp:cNvPr id="0" name=""/>
        <dsp:cNvSpPr/>
      </dsp:nvSpPr>
      <dsp:spPr>
        <a:xfrm>
          <a:off x="3532271" y="1289500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FBF6C7-1F01-D543-B6BD-67860800DC14}">
      <dsp:nvSpPr>
        <dsp:cNvPr id="0" name=""/>
        <dsp:cNvSpPr/>
      </dsp:nvSpPr>
      <dsp:spPr>
        <a:xfrm>
          <a:off x="3687018" y="1436509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Junctions</a:t>
          </a:r>
          <a:endParaRPr lang="en-US" sz="2200" kern="1200" dirty="0"/>
        </a:p>
      </dsp:txBody>
      <dsp:txXfrm>
        <a:off x="3712921" y="1462412"/>
        <a:ext cx="1340918" cy="832573"/>
      </dsp:txXfrm>
    </dsp:sp>
    <dsp:sp modelId="{BC004AE3-F5C1-9046-94DE-B356BC0A0A28}">
      <dsp:nvSpPr>
        <dsp:cNvPr id="0" name=""/>
        <dsp:cNvSpPr/>
      </dsp:nvSpPr>
      <dsp:spPr>
        <a:xfrm>
          <a:off x="3532271" y="2578930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4C3AD0-8DB5-BB40-BECA-76301FFF7AE3}">
      <dsp:nvSpPr>
        <dsp:cNvPr id="0" name=""/>
        <dsp:cNvSpPr/>
      </dsp:nvSpPr>
      <dsp:spPr>
        <a:xfrm>
          <a:off x="3687018" y="2725940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Build Maps</a:t>
          </a:r>
          <a:endParaRPr lang="en-US" sz="2200" kern="1200" dirty="0"/>
        </a:p>
      </dsp:txBody>
      <dsp:txXfrm>
        <a:off x="3712921" y="2751843"/>
        <a:ext cx="1340918" cy="832573"/>
      </dsp:txXfrm>
    </dsp:sp>
    <dsp:sp modelId="{6B425998-E9D2-4E4B-A17E-5F6DC71DFA85}">
      <dsp:nvSpPr>
        <dsp:cNvPr id="0" name=""/>
        <dsp:cNvSpPr/>
      </dsp:nvSpPr>
      <dsp:spPr>
        <a:xfrm>
          <a:off x="1830053" y="38683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DE26AC-3DDE-F243-91F8-00EF8C785C70}">
      <dsp:nvSpPr>
        <dsp:cNvPr id="0" name=""/>
        <dsp:cNvSpPr/>
      </dsp:nvSpPr>
      <dsp:spPr>
        <a:xfrm>
          <a:off x="1984800" y="40153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Features</a:t>
          </a:r>
          <a:endParaRPr lang="en-US" sz="2200" kern="1200" dirty="0"/>
        </a:p>
      </dsp:txBody>
      <dsp:txXfrm>
        <a:off x="2010703" y="4041274"/>
        <a:ext cx="1340918" cy="832573"/>
      </dsp:txXfrm>
    </dsp:sp>
    <dsp:sp modelId="{8BB558BF-16B4-CB4D-9BE4-90BAD59808BD}">
      <dsp:nvSpPr>
        <dsp:cNvPr id="0" name=""/>
        <dsp:cNvSpPr/>
      </dsp:nvSpPr>
      <dsp:spPr>
        <a:xfrm>
          <a:off x="1830053" y="515779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EEDA54-7A83-6940-8D0D-D8EA21A30E05}">
      <dsp:nvSpPr>
        <dsp:cNvPr id="0" name=""/>
        <dsp:cNvSpPr/>
      </dsp:nvSpPr>
      <dsp:spPr>
        <a:xfrm>
          <a:off x="1984800" y="530480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Sensing</a:t>
          </a:r>
          <a:endParaRPr lang="en-US" sz="2200" kern="1200" dirty="0"/>
        </a:p>
      </dsp:txBody>
      <dsp:txXfrm>
        <a:off x="2010703" y="5330704"/>
        <a:ext cx="1340918" cy="832573"/>
      </dsp:txXfrm>
    </dsp:sp>
    <dsp:sp modelId="{5EB4A32D-039A-CC46-9BAE-83F4B59152A8}">
      <dsp:nvSpPr>
        <dsp:cNvPr id="0" name=""/>
        <dsp:cNvSpPr/>
      </dsp:nvSpPr>
      <dsp:spPr>
        <a:xfrm>
          <a:off x="3532271" y="51578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DA9EC3-8FB0-A344-A784-7A6DBA12646C}">
      <dsp:nvSpPr>
        <dsp:cNvPr id="0" name=""/>
        <dsp:cNvSpPr/>
      </dsp:nvSpPr>
      <dsp:spPr>
        <a:xfrm>
          <a:off x="3687018" y="53048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Control</a:t>
          </a:r>
          <a:endParaRPr lang="en-US" sz="2200" kern="1200" dirty="0"/>
        </a:p>
      </dsp:txBody>
      <dsp:txXfrm>
        <a:off x="3712921" y="5330774"/>
        <a:ext cx="1340918" cy="832573"/>
      </dsp:txXfrm>
    </dsp:sp>
    <dsp:sp modelId="{48D053CA-D771-6248-A187-8836554D52AF}">
      <dsp:nvSpPr>
        <dsp:cNvPr id="0" name=""/>
        <dsp:cNvSpPr/>
      </dsp:nvSpPr>
      <dsp:spPr>
        <a:xfrm>
          <a:off x="5234490" y="51578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8CBC78-E8C4-B44D-B4EC-D5E813A3B63D}">
      <dsp:nvSpPr>
        <dsp:cNvPr id="0" name=""/>
        <dsp:cNvSpPr/>
      </dsp:nvSpPr>
      <dsp:spPr>
        <a:xfrm>
          <a:off x="5389237" y="53048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Robot Frame</a:t>
          </a:r>
          <a:endParaRPr lang="en-US" sz="2200" b="1" kern="1200" dirty="0"/>
        </a:p>
      </dsp:txBody>
      <dsp:txXfrm>
        <a:off x="5415140" y="5330774"/>
        <a:ext cx="1340918" cy="8325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1ABBF9-65E6-924F-8685-8BD125710A92}">
      <dsp:nvSpPr>
        <dsp:cNvPr id="0" name=""/>
        <dsp:cNvSpPr/>
      </dsp:nvSpPr>
      <dsp:spPr>
        <a:xfrm>
          <a:off x="4228633" y="3463310"/>
          <a:ext cx="1702218" cy="1694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5530"/>
              </a:lnTo>
              <a:lnTo>
                <a:pt x="1702218" y="1565530"/>
              </a:lnTo>
              <a:lnTo>
                <a:pt x="1702218" y="16945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D85893-951F-A741-B102-1707025EF377}">
      <dsp:nvSpPr>
        <dsp:cNvPr id="0" name=""/>
        <dsp:cNvSpPr/>
      </dsp:nvSpPr>
      <dsp:spPr>
        <a:xfrm>
          <a:off x="4182913" y="3463310"/>
          <a:ext cx="91440" cy="16945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945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FE0F1E-2A51-0444-A02C-544E53641425}">
      <dsp:nvSpPr>
        <dsp:cNvPr id="0" name=""/>
        <dsp:cNvSpPr/>
      </dsp:nvSpPr>
      <dsp:spPr>
        <a:xfrm>
          <a:off x="2480695" y="4752741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A00D76-0241-F444-8796-92A8478ABB99}">
      <dsp:nvSpPr>
        <dsp:cNvPr id="0" name=""/>
        <dsp:cNvSpPr/>
      </dsp:nvSpPr>
      <dsp:spPr>
        <a:xfrm>
          <a:off x="2526415" y="3463310"/>
          <a:ext cx="1702218" cy="405050"/>
        </a:xfrm>
        <a:custGeom>
          <a:avLst/>
          <a:gdLst/>
          <a:ahLst/>
          <a:cxnLst/>
          <a:rect l="0" t="0" r="0" b="0"/>
          <a:pathLst>
            <a:path>
              <a:moveTo>
                <a:pt x="1702218" y="0"/>
              </a:moveTo>
              <a:lnTo>
                <a:pt x="1702218" y="276030"/>
              </a:lnTo>
              <a:lnTo>
                <a:pt x="0" y="276030"/>
              </a:lnTo>
              <a:lnTo>
                <a:pt x="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44C10A-5F3F-8343-BF91-387FEB6F918A}">
      <dsp:nvSpPr>
        <dsp:cNvPr id="0" name=""/>
        <dsp:cNvSpPr/>
      </dsp:nvSpPr>
      <dsp:spPr>
        <a:xfrm>
          <a:off x="4182913" y="2173879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C7CB6-7EBF-214D-A772-46789523E24F}">
      <dsp:nvSpPr>
        <dsp:cNvPr id="0" name=""/>
        <dsp:cNvSpPr/>
      </dsp:nvSpPr>
      <dsp:spPr>
        <a:xfrm>
          <a:off x="4182913" y="884449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77D615-EB52-A74A-AA73-7F6FDADAB330}">
      <dsp:nvSpPr>
        <dsp:cNvPr id="0" name=""/>
        <dsp:cNvSpPr/>
      </dsp:nvSpPr>
      <dsp:spPr>
        <a:xfrm>
          <a:off x="3532271" y="69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B32DBD-BD10-DF42-8435-B79C96C6DF7B}">
      <dsp:nvSpPr>
        <dsp:cNvPr id="0" name=""/>
        <dsp:cNvSpPr/>
      </dsp:nvSpPr>
      <dsp:spPr>
        <a:xfrm>
          <a:off x="3687018" y="147079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0" kern="1200" dirty="0" smtClean="0"/>
            <a:t>Search for Best Map</a:t>
          </a:r>
          <a:endParaRPr lang="en-US" sz="2200" kern="1200" dirty="0"/>
        </a:p>
      </dsp:txBody>
      <dsp:txXfrm>
        <a:off x="3712921" y="172982"/>
        <a:ext cx="1340918" cy="832573"/>
      </dsp:txXfrm>
    </dsp:sp>
    <dsp:sp modelId="{50BA1362-C13E-6442-85FA-40C5920A05ED}">
      <dsp:nvSpPr>
        <dsp:cNvPr id="0" name=""/>
        <dsp:cNvSpPr/>
      </dsp:nvSpPr>
      <dsp:spPr>
        <a:xfrm>
          <a:off x="3532271" y="1289500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FBF6C7-1F01-D543-B6BD-67860800DC14}">
      <dsp:nvSpPr>
        <dsp:cNvPr id="0" name=""/>
        <dsp:cNvSpPr/>
      </dsp:nvSpPr>
      <dsp:spPr>
        <a:xfrm>
          <a:off x="3687018" y="1436509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Junctions</a:t>
          </a:r>
          <a:endParaRPr lang="en-US" sz="2200" kern="1200" dirty="0"/>
        </a:p>
      </dsp:txBody>
      <dsp:txXfrm>
        <a:off x="3712921" y="1462412"/>
        <a:ext cx="1340918" cy="832573"/>
      </dsp:txXfrm>
    </dsp:sp>
    <dsp:sp modelId="{BC004AE3-F5C1-9046-94DE-B356BC0A0A28}">
      <dsp:nvSpPr>
        <dsp:cNvPr id="0" name=""/>
        <dsp:cNvSpPr/>
      </dsp:nvSpPr>
      <dsp:spPr>
        <a:xfrm>
          <a:off x="3532271" y="2578930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4C3AD0-8DB5-BB40-BECA-76301FFF7AE3}">
      <dsp:nvSpPr>
        <dsp:cNvPr id="0" name=""/>
        <dsp:cNvSpPr/>
      </dsp:nvSpPr>
      <dsp:spPr>
        <a:xfrm>
          <a:off x="3687018" y="2725940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Build Maps</a:t>
          </a:r>
          <a:endParaRPr lang="en-US" sz="2200" kern="1200" dirty="0"/>
        </a:p>
      </dsp:txBody>
      <dsp:txXfrm>
        <a:off x="3712921" y="2751843"/>
        <a:ext cx="1340918" cy="832573"/>
      </dsp:txXfrm>
    </dsp:sp>
    <dsp:sp modelId="{6B425998-E9D2-4E4B-A17E-5F6DC71DFA85}">
      <dsp:nvSpPr>
        <dsp:cNvPr id="0" name=""/>
        <dsp:cNvSpPr/>
      </dsp:nvSpPr>
      <dsp:spPr>
        <a:xfrm>
          <a:off x="1830053" y="38683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DE26AC-3DDE-F243-91F8-00EF8C785C70}">
      <dsp:nvSpPr>
        <dsp:cNvPr id="0" name=""/>
        <dsp:cNvSpPr/>
      </dsp:nvSpPr>
      <dsp:spPr>
        <a:xfrm>
          <a:off x="1984800" y="40153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Features</a:t>
          </a:r>
          <a:endParaRPr lang="en-US" sz="2200" kern="1200" dirty="0"/>
        </a:p>
      </dsp:txBody>
      <dsp:txXfrm>
        <a:off x="2010703" y="4041274"/>
        <a:ext cx="1340918" cy="832573"/>
      </dsp:txXfrm>
    </dsp:sp>
    <dsp:sp modelId="{8BB558BF-16B4-CB4D-9BE4-90BAD59808BD}">
      <dsp:nvSpPr>
        <dsp:cNvPr id="0" name=""/>
        <dsp:cNvSpPr/>
      </dsp:nvSpPr>
      <dsp:spPr>
        <a:xfrm>
          <a:off x="1830053" y="515779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EEDA54-7A83-6940-8D0D-D8EA21A30E05}">
      <dsp:nvSpPr>
        <dsp:cNvPr id="0" name=""/>
        <dsp:cNvSpPr/>
      </dsp:nvSpPr>
      <dsp:spPr>
        <a:xfrm>
          <a:off x="1984800" y="530480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Sensing</a:t>
          </a:r>
          <a:endParaRPr lang="en-US" sz="2200" kern="1200" dirty="0"/>
        </a:p>
      </dsp:txBody>
      <dsp:txXfrm>
        <a:off x="2010703" y="5330704"/>
        <a:ext cx="1340918" cy="832573"/>
      </dsp:txXfrm>
    </dsp:sp>
    <dsp:sp modelId="{5EB4A32D-039A-CC46-9BAE-83F4B59152A8}">
      <dsp:nvSpPr>
        <dsp:cNvPr id="0" name=""/>
        <dsp:cNvSpPr/>
      </dsp:nvSpPr>
      <dsp:spPr>
        <a:xfrm>
          <a:off x="3532271" y="51578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DA9EC3-8FB0-A344-A784-7A6DBA12646C}">
      <dsp:nvSpPr>
        <dsp:cNvPr id="0" name=""/>
        <dsp:cNvSpPr/>
      </dsp:nvSpPr>
      <dsp:spPr>
        <a:xfrm>
          <a:off x="3687018" y="53048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Control</a:t>
          </a:r>
          <a:endParaRPr lang="en-US" sz="2200" b="1" kern="1200" dirty="0"/>
        </a:p>
      </dsp:txBody>
      <dsp:txXfrm>
        <a:off x="3712921" y="5330774"/>
        <a:ext cx="1340918" cy="832573"/>
      </dsp:txXfrm>
    </dsp:sp>
    <dsp:sp modelId="{48D053CA-D771-6248-A187-8836554D52AF}">
      <dsp:nvSpPr>
        <dsp:cNvPr id="0" name=""/>
        <dsp:cNvSpPr/>
      </dsp:nvSpPr>
      <dsp:spPr>
        <a:xfrm>
          <a:off x="5234490" y="51578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8CBC78-E8C4-B44D-B4EC-D5E813A3B63D}">
      <dsp:nvSpPr>
        <dsp:cNvPr id="0" name=""/>
        <dsp:cNvSpPr/>
      </dsp:nvSpPr>
      <dsp:spPr>
        <a:xfrm>
          <a:off x="5389237" y="53048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Robot Frame</a:t>
          </a:r>
          <a:endParaRPr lang="en-US" sz="2200" kern="1200" dirty="0"/>
        </a:p>
      </dsp:txBody>
      <dsp:txXfrm>
        <a:off x="5415140" y="5330774"/>
        <a:ext cx="1340918" cy="83257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1ABBF9-65E6-924F-8685-8BD125710A92}">
      <dsp:nvSpPr>
        <dsp:cNvPr id="0" name=""/>
        <dsp:cNvSpPr/>
      </dsp:nvSpPr>
      <dsp:spPr>
        <a:xfrm>
          <a:off x="4228633" y="3463310"/>
          <a:ext cx="1702218" cy="1694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5530"/>
              </a:lnTo>
              <a:lnTo>
                <a:pt x="1702218" y="1565530"/>
              </a:lnTo>
              <a:lnTo>
                <a:pt x="1702218" y="16945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D85893-951F-A741-B102-1707025EF377}">
      <dsp:nvSpPr>
        <dsp:cNvPr id="0" name=""/>
        <dsp:cNvSpPr/>
      </dsp:nvSpPr>
      <dsp:spPr>
        <a:xfrm>
          <a:off x="4182913" y="3463310"/>
          <a:ext cx="91440" cy="16945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945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FE0F1E-2A51-0444-A02C-544E53641425}">
      <dsp:nvSpPr>
        <dsp:cNvPr id="0" name=""/>
        <dsp:cNvSpPr/>
      </dsp:nvSpPr>
      <dsp:spPr>
        <a:xfrm>
          <a:off x="2480695" y="4752741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A00D76-0241-F444-8796-92A8478ABB99}">
      <dsp:nvSpPr>
        <dsp:cNvPr id="0" name=""/>
        <dsp:cNvSpPr/>
      </dsp:nvSpPr>
      <dsp:spPr>
        <a:xfrm>
          <a:off x="2526415" y="3463310"/>
          <a:ext cx="1702218" cy="405050"/>
        </a:xfrm>
        <a:custGeom>
          <a:avLst/>
          <a:gdLst/>
          <a:ahLst/>
          <a:cxnLst/>
          <a:rect l="0" t="0" r="0" b="0"/>
          <a:pathLst>
            <a:path>
              <a:moveTo>
                <a:pt x="1702218" y="0"/>
              </a:moveTo>
              <a:lnTo>
                <a:pt x="1702218" y="276030"/>
              </a:lnTo>
              <a:lnTo>
                <a:pt x="0" y="276030"/>
              </a:lnTo>
              <a:lnTo>
                <a:pt x="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44C10A-5F3F-8343-BF91-387FEB6F918A}">
      <dsp:nvSpPr>
        <dsp:cNvPr id="0" name=""/>
        <dsp:cNvSpPr/>
      </dsp:nvSpPr>
      <dsp:spPr>
        <a:xfrm>
          <a:off x="4182913" y="2173879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C7CB6-7EBF-214D-A772-46789523E24F}">
      <dsp:nvSpPr>
        <dsp:cNvPr id="0" name=""/>
        <dsp:cNvSpPr/>
      </dsp:nvSpPr>
      <dsp:spPr>
        <a:xfrm>
          <a:off x="4182913" y="884449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77D615-EB52-A74A-AA73-7F6FDADAB330}">
      <dsp:nvSpPr>
        <dsp:cNvPr id="0" name=""/>
        <dsp:cNvSpPr/>
      </dsp:nvSpPr>
      <dsp:spPr>
        <a:xfrm>
          <a:off x="3532271" y="69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B32DBD-BD10-DF42-8435-B79C96C6DF7B}">
      <dsp:nvSpPr>
        <dsp:cNvPr id="0" name=""/>
        <dsp:cNvSpPr/>
      </dsp:nvSpPr>
      <dsp:spPr>
        <a:xfrm>
          <a:off x="3687018" y="147079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0" kern="1200" dirty="0" smtClean="0"/>
            <a:t>Search for Best Map</a:t>
          </a:r>
          <a:endParaRPr lang="en-US" sz="2200" kern="1200" dirty="0"/>
        </a:p>
      </dsp:txBody>
      <dsp:txXfrm>
        <a:off x="3712921" y="172982"/>
        <a:ext cx="1340918" cy="832573"/>
      </dsp:txXfrm>
    </dsp:sp>
    <dsp:sp modelId="{50BA1362-C13E-6442-85FA-40C5920A05ED}">
      <dsp:nvSpPr>
        <dsp:cNvPr id="0" name=""/>
        <dsp:cNvSpPr/>
      </dsp:nvSpPr>
      <dsp:spPr>
        <a:xfrm>
          <a:off x="3532271" y="1289500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FBF6C7-1F01-D543-B6BD-67860800DC14}">
      <dsp:nvSpPr>
        <dsp:cNvPr id="0" name=""/>
        <dsp:cNvSpPr/>
      </dsp:nvSpPr>
      <dsp:spPr>
        <a:xfrm>
          <a:off x="3687018" y="1436509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Junctions</a:t>
          </a:r>
          <a:endParaRPr lang="en-US" sz="2200" kern="1200" dirty="0"/>
        </a:p>
      </dsp:txBody>
      <dsp:txXfrm>
        <a:off x="3712921" y="1462412"/>
        <a:ext cx="1340918" cy="832573"/>
      </dsp:txXfrm>
    </dsp:sp>
    <dsp:sp modelId="{BC004AE3-F5C1-9046-94DE-B356BC0A0A28}">
      <dsp:nvSpPr>
        <dsp:cNvPr id="0" name=""/>
        <dsp:cNvSpPr/>
      </dsp:nvSpPr>
      <dsp:spPr>
        <a:xfrm>
          <a:off x="3532271" y="2578930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4C3AD0-8DB5-BB40-BECA-76301FFF7AE3}">
      <dsp:nvSpPr>
        <dsp:cNvPr id="0" name=""/>
        <dsp:cNvSpPr/>
      </dsp:nvSpPr>
      <dsp:spPr>
        <a:xfrm>
          <a:off x="3687018" y="2725940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Build Maps</a:t>
          </a:r>
          <a:endParaRPr lang="en-US" sz="2200" b="1" kern="1200" dirty="0"/>
        </a:p>
      </dsp:txBody>
      <dsp:txXfrm>
        <a:off x="3712921" y="2751843"/>
        <a:ext cx="1340918" cy="832573"/>
      </dsp:txXfrm>
    </dsp:sp>
    <dsp:sp modelId="{6B425998-E9D2-4E4B-A17E-5F6DC71DFA85}">
      <dsp:nvSpPr>
        <dsp:cNvPr id="0" name=""/>
        <dsp:cNvSpPr/>
      </dsp:nvSpPr>
      <dsp:spPr>
        <a:xfrm>
          <a:off x="1830053" y="38683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DE26AC-3DDE-F243-91F8-00EF8C785C70}">
      <dsp:nvSpPr>
        <dsp:cNvPr id="0" name=""/>
        <dsp:cNvSpPr/>
      </dsp:nvSpPr>
      <dsp:spPr>
        <a:xfrm>
          <a:off x="1984800" y="40153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Features</a:t>
          </a:r>
          <a:endParaRPr lang="en-US" sz="2200" kern="1200" dirty="0"/>
        </a:p>
      </dsp:txBody>
      <dsp:txXfrm>
        <a:off x="2010703" y="4041274"/>
        <a:ext cx="1340918" cy="832573"/>
      </dsp:txXfrm>
    </dsp:sp>
    <dsp:sp modelId="{8BB558BF-16B4-CB4D-9BE4-90BAD59808BD}">
      <dsp:nvSpPr>
        <dsp:cNvPr id="0" name=""/>
        <dsp:cNvSpPr/>
      </dsp:nvSpPr>
      <dsp:spPr>
        <a:xfrm>
          <a:off x="1830053" y="515779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EEDA54-7A83-6940-8D0D-D8EA21A30E05}">
      <dsp:nvSpPr>
        <dsp:cNvPr id="0" name=""/>
        <dsp:cNvSpPr/>
      </dsp:nvSpPr>
      <dsp:spPr>
        <a:xfrm>
          <a:off x="1984800" y="530480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Sensing</a:t>
          </a:r>
          <a:endParaRPr lang="en-US" sz="2200" kern="1200" dirty="0"/>
        </a:p>
      </dsp:txBody>
      <dsp:txXfrm>
        <a:off x="2010703" y="5330704"/>
        <a:ext cx="1340918" cy="832573"/>
      </dsp:txXfrm>
    </dsp:sp>
    <dsp:sp modelId="{5EB4A32D-039A-CC46-9BAE-83F4B59152A8}">
      <dsp:nvSpPr>
        <dsp:cNvPr id="0" name=""/>
        <dsp:cNvSpPr/>
      </dsp:nvSpPr>
      <dsp:spPr>
        <a:xfrm>
          <a:off x="3532271" y="51578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DA9EC3-8FB0-A344-A784-7A6DBA12646C}">
      <dsp:nvSpPr>
        <dsp:cNvPr id="0" name=""/>
        <dsp:cNvSpPr/>
      </dsp:nvSpPr>
      <dsp:spPr>
        <a:xfrm>
          <a:off x="3687018" y="53048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Control</a:t>
          </a:r>
          <a:endParaRPr lang="en-US" sz="2200" kern="1200" dirty="0"/>
        </a:p>
      </dsp:txBody>
      <dsp:txXfrm>
        <a:off x="3712921" y="5330774"/>
        <a:ext cx="1340918" cy="832573"/>
      </dsp:txXfrm>
    </dsp:sp>
    <dsp:sp modelId="{48D053CA-D771-6248-A187-8836554D52AF}">
      <dsp:nvSpPr>
        <dsp:cNvPr id="0" name=""/>
        <dsp:cNvSpPr/>
      </dsp:nvSpPr>
      <dsp:spPr>
        <a:xfrm>
          <a:off x="5234490" y="51578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8CBC78-E8C4-B44D-B4EC-D5E813A3B63D}">
      <dsp:nvSpPr>
        <dsp:cNvPr id="0" name=""/>
        <dsp:cNvSpPr/>
      </dsp:nvSpPr>
      <dsp:spPr>
        <a:xfrm>
          <a:off x="5389237" y="53048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Robot Frame</a:t>
          </a:r>
          <a:endParaRPr lang="en-US" sz="2200" kern="1200" dirty="0"/>
        </a:p>
      </dsp:txBody>
      <dsp:txXfrm>
        <a:off x="5415140" y="5330774"/>
        <a:ext cx="1340918" cy="83257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1ABBF9-65E6-924F-8685-8BD125710A92}">
      <dsp:nvSpPr>
        <dsp:cNvPr id="0" name=""/>
        <dsp:cNvSpPr/>
      </dsp:nvSpPr>
      <dsp:spPr>
        <a:xfrm>
          <a:off x="4228633" y="3463310"/>
          <a:ext cx="1702218" cy="1694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5530"/>
              </a:lnTo>
              <a:lnTo>
                <a:pt x="1702218" y="1565530"/>
              </a:lnTo>
              <a:lnTo>
                <a:pt x="1702218" y="16945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D85893-951F-A741-B102-1707025EF377}">
      <dsp:nvSpPr>
        <dsp:cNvPr id="0" name=""/>
        <dsp:cNvSpPr/>
      </dsp:nvSpPr>
      <dsp:spPr>
        <a:xfrm>
          <a:off x="4182913" y="3463310"/>
          <a:ext cx="91440" cy="16945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945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FE0F1E-2A51-0444-A02C-544E53641425}">
      <dsp:nvSpPr>
        <dsp:cNvPr id="0" name=""/>
        <dsp:cNvSpPr/>
      </dsp:nvSpPr>
      <dsp:spPr>
        <a:xfrm>
          <a:off x="2480695" y="4752741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A00D76-0241-F444-8796-92A8478ABB99}">
      <dsp:nvSpPr>
        <dsp:cNvPr id="0" name=""/>
        <dsp:cNvSpPr/>
      </dsp:nvSpPr>
      <dsp:spPr>
        <a:xfrm>
          <a:off x="2526415" y="3463310"/>
          <a:ext cx="1702218" cy="405050"/>
        </a:xfrm>
        <a:custGeom>
          <a:avLst/>
          <a:gdLst/>
          <a:ahLst/>
          <a:cxnLst/>
          <a:rect l="0" t="0" r="0" b="0"/>
          <a:pathLst>
            <a:path>
              <a:moveTo>
                <a:pt x="1702218" y="0"/>
              </a:moveTo>
              <a:lnTo>
                <a:pt x="1702218" y="276030"/>
              </a:lnTo>
              <a:lnTo>
                <a:pt x="0" y="276030"/>
              </a:lnTo>
              <a:lnTo>
                <a:pt x="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44C10A-5F3F-8343-BF91-387FEB6F918A}">
      <dsp:nvSpPr>
        <dsp:cNvPr id="0" name=""/>
        <dsp:cNvSpPr/>
      </dsp:nvSpPr>
      <dsp:spPr>
        <a:xfrm>
          <a:off x="4182913" y="2173879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C7CB6-7EBF-214D-A772-46789523E24F}">
      <dsp:nvSpPr>
        <dsp:cNvPr id="0" name=""/>
        <dsp:cNvSpPr/>
      </dsp:nvSpPr>
      <dsp:spPr>
        <a:xfrm>
          <a:off x="4182913" y="884449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77D615-EB52-A74A-AA73-7F6FDADAB330}">
      <dsp:nvSpPr>
        <dsp:cNvPr id="0" name=""/>
        <dsp:cNvSpPr/>
      </dsp:nvSpPr>
      <dsp:spPr>
        <a:xfrm>
          <a:off x="3532271" y="69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B32DBD-BD10-DF42-8435-B79C96C6DF7B}">
      <dsp:nvSpPr>
        <dsp:cNvPr id="0" name=""/>
        <dsp:cNvSpPr/>
      </dsp:nvSpPr>
      <dsp:spPr>
        <a:xfrm>
          <a:off x="3687018" y="147079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0" kern="1200" dirty="0" smtClean="0"/>
            <a:t>Search for Best Map</a:t>
          </a:r>
          <a:endParaRPr lang="en-US" sz="2200" b="0" kern="1200" dirty="0"/>
        </a:p>
      </dsp:txBody>
      <dsp:txXfrm>
        <a:off x="3712921" y="172982"/>
        <a:ext cx="1340918" cy="832573"/>
      </dsp:txXfrm>
    </dsp:sp>
    <dsp:sp modelId="{50BA1362-C13E-6442-85FA-40C5920A05ED}">
      <dsp:nvSpPr>
        <dsp:cNvPr id="0" name=""/>
        <dsp:cNvSpPr/>
      </dsp:nvSpPr>
      <dsp:spPr>
        <a:xfrm>
          <a:off x="3532271" y="1289500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FBF6C7-1F01-D543-B6BD-67860800DC14}">
      <dsp:nvSpPr>
        <dsp:cNvPr id="0" name=""/>
        <dsp:cNvSpPr/>
      </dsp:nvSpPr>
      <dsp:spPr>
        <a:xfrm>
          <a:off x="3687018" y="1436509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Junctions</a:t>
          </a:r>
          <a:endParaRPr lang="en-US" sz="2200" b="1" kern="1200" dirty="0"/>
        </a:p>
      </dsp:txBody>
      <dsp:txXfrm>
        <a:off x="3712921" y="1462412"/>
        <a:ext cx="1340918" cy="832573"/>
      </dsp:txXfrm>
    </dsp:sp>
    <dsp:sp modelId="{BC004AE3-F5C1-9046-94DE-B356BC0A0A28}">
      <dsp:nvSpPr>
        <dsp:cNvPr id="0" name=""/>
        <dsp:cNvSpPr/>
      </dsp:nvSpPr>
      <dsp:spPr>
        <a:xfrm>
          <a:off x="3532271" y="2578930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4C3AD0-8DB5-BB40-BECA-76301FFF7AE3}">
      <dsp:nvSpPr>
        <dsp:cNvPr id="0" name=""/>
        <dsp:cNvSpPr/>
      </dsp:nvSpPr>
      <dsp:spPr>
        <a:xfrm>
          <a:off x="3687018" y="2725940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Build Maps</a:t>
          </a:r>
          <a:endParaRPr lang="en-US" sz="2200" kern="1200" dirty="0"/>
        </a:p>
      </dsp:txBody>
      <dsp:txXfrm>
        <a:off x="3712921" y="2751843"/>
        <a:ext cx="1340918" cy="832573"/>
      </dsp:txXfrm>
    </dsp:sp>
    <dsp:sp modelId="{6B425998-E9D2-4E4B-A17E-5F6DC71DFA85}">
      <dsp:nvSpPr>
        <dsp:cNvPr id="0" name=""/>
        <dsp:cNvSpPr/>
      </dsp:nvSpPr>
      <dsp:spPr>
        <a:xfrm>
          <a:off x="1830053" y="38683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DE26AC-3DDE-F243-91F8-00EF8C785C70}">
      <dsp:nvSpPr>
        <dsp:cNvPr id="0" name=""/>
        <dsp:cNvSpPr/>
      </dsp:nvSpPr>
      <dsp:spPr>
        <a:xfrm>
          <a:off x="1984800" y="40153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Features</a:t>
          </a:r>
          <a:endParaRPr lang="en-US" sz="2200" kern="1200" dirty="0"/>
        </a:p>
      </dsp:txBody>
      <dsp:txXfrm>
        <a:off x="2010703" y="4041274"/>
        <a:ext cx="1340918" cy="832573"/>
      </dsp:txXfrm>
    </dsp:sp>
    <dsp:sp modelId="{8BB558BF-16B4-CB4D-9BE4-90BAD59808BD}">
      <dsp:nvSpPr>
        <dsp:cNvPr id="0" name=""/>
        <dsp:cNvSpPr/>
      </dsp:nvSpPr>
      <dsp:spPr>
        <a:xfrm>
          <a:off x="1830053" y="515779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EEDA54-7A83-6940-8D0D-D8EA21A30E05}">
      <dsp:nvSpPr>
        <dsp:cNvPr id="0" name=""/>
        <dsp:cNvSpPr/>
      </dsp:nvSpPr>
      <dsp:spPr>
        <a:xfrm>
          <a:off x="1984800" y="530480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Sensing</a:t>
          </a:r>
          <a:endParaRPr lang="en-US" sz="2200" kern="1200" dirty="0"/>
        </a:p>
      </dsp:txBody>
      <dsp:txXfrm>
        <a:off x="2010703" y="5330704"/>
        <a:ext cx="1340918" cy="832573"/>
      </dsp:txXfrm>
    </dsp:sp>
    <dsp:sp modelId="{5EB4A32D-039A-CC46-9BAE-83F4B59152A8}">
      <dsp:nvSpPr>
        <dsp:cNvPr id="0" name=""/>
        <dsp:cNvSpPr/>
      </dsp:nvSpPr>
      <dsp:spPr>
        <a:xfrm>
          <a:off x="3532271" y="51578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DA9EC3-8FB0-A344-A784-7A6DBA12646C}">
      <dsp:nvSpPr>
        <dsp:cNvPr id="0" name=""/>
        <dsp:cNvSpPr/>
      </dsp:nvSpPr>
      <dsp:spPr>
        <a:xfrm>
          <a:off x="3687018" y="53048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Control</a:t>
          </a:r>
          <a:endParaRPr lang="en-US" sz="2200" kern="1200" dirty="0"/>
        </a:p>
      </dsp:txBody>
      <dsp:txXfrm>
        <a:off x="3712921" y="5330774"/>
        <a:ext cx="1340918" cy="832573"/>
      </dsp:txXfrm>
    </dsp:sp>
    <dsp:sp modelId="{48D053CA-D771-6248-A187-8836554D52AF}">
      <dsp:nvSpPr>
        <dsp:cNvPr id="0" name=""/>
        <dsp:cNvSpPr/>
      </dsp:nvSpPr>
      <dsp:spPr>
        <a:xfrm>
          <a:off x="5234490" y="51578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8CBC78-E8C4-B44D-B4EC-D5E813A3B63D}">
      <dsp:nvSpPr>
        <dsp:cNvPr id="0" name=""/>
        <dsp:cNvSpPr/>
      </dsp:nvSpPr>
      <dsp:spPr>
        <a:xfrm>
          <a:off x="5389237" y="53048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Robot Frame</a:t>
          </a:r>
          <a:endParaRPr lang="en-US" sz="2200" kern="1200" dirty="0"/>
        </a:p>
      </dsp:txBody>
      <dsp:txXfrm>
        <a:off x="5415140" y="5330774"/>
        <a:ext cx="1340918" cy="83257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1ABBF9-65E6-924F-8685-8BD125710A92}">
      <dsp:nvSpPr>
        <dsp:cNvPr id="0" name=""/>
        <dsp:cNvSpPr/>
      </dsp:nvSpPr>
      <dsp:spPr>
        <a:xfrm>
          <a:off x="4228633" y="3463310"/>
          <a:ext cx="1702218" cy="1694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5530"/>
              </a:lnTo>
              <a:lnTo>
                <a:pt x="1702218" y="1565530"/>
              </a:lnTo>
              <a:lnTo>
                <a:pt x="1702218" y="16945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D85893-951F-A741-B102-1707025EF377}">
      <dsp:nvSpPr>
        <dsp:cNvPr id="0" name=""/>
        <dsp:cNvSpPr/>
      </dsp:nvSpPr>
      <dsp:spPr>
        <a:xfrm>
          <a:off x="4182913" y="3463310"/>
          <a:ext cx="91440" cy="16945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945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FE0F1E-2A51-0444-A02C-544E53641425}">
      <dsp:nvSpPr>
        <dsp:cNvPr id="0" name=""/>
        <dsp:cNvSpPr/>
      </dsp:nvSpPr>
      <dsp:spPr>
        <a:xfrm>
          <a:off x="2480695" y="4752741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A00D76-0241-F444-8796-92A8478ABB99}">
      <dsp:nvSpPr>
        <dsp:cNvPr id="0" name=""/>
        <dsp:cNvSpPr/>
      </dsp:nvSpPr>
      <dsp:spPr>
        <a:xfrm>
          <a:off x="2526415" y="3463310"/>
          <a:ext cx="1702218" cy="405050"/>
        </a:xfrm>
        <a:custGeom>
          <a:avLst/>
          <a:gdLst/>
          <a:ahLst/>
          <a:cxnLst/>
          <a:rect l="0" t="0" r="0" b="0"/>
          <a:pathLst>
            <a:path>
              <a:moveTo>
                <a:pt x="1702218" y="0"/>
              </a:moveTo>
              <a:lnTo>
                <a:pt x="1702218" y="276030"/>
              </a:lnTo>
              <a:lnTo>
                <a:pt x="0" y="276030"/>
              </a:lnTo>
              <a:lnTo>
                <a:pt x="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44C10A-5F3F-8343-BF91-387FEB6F918A}">
      <dsp:nvSpPr>
        <dsp:cNvPr id="0" name=""/>
        <dsp:cNvSpPr/>
      </dsp:nvSpPr>
      <dsp:spPr>
        <a:xfrm>
          <a:off x="4182913" y="2173879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C7CB6-7EBF-214D-A772-46789523E24F}">
      <dsp:nvSpPr>
        <dsp:cNvPr id="0" name=""/>
        <dsp:cNvSpPr/>
      </dsp:nvSpPr>
      <dsp:spPr>
        <a:xfrm>
          <a:off x="4182913" y="884449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77D615-EB52-A74A-AA73-7F6FDADAB330}">
      <dsp:nvSpPr>
        <dsp:cNvPr id="0" name=""/>
        <dsp:cNvSpPr/>
      </dsp:nvSpPr>
      <dsp:spPr>
        <a:xfrm>
          <a:off x="3532271" y="69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B32DBD-BD10-DF42-8435-B79C96C6DF7B}">
      <dsp:nvSpPr>
        <dsp:cNvPr id="0" name=""/>
        <dsp:cNvSpPr/>
      </dsp:nvSpPr>
      <dsp:spPr>
        <a:xfrm>
          <a:off x="3687018" y="147079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Search for Best Map</a:t>
          </a:r>
          <a:endParaRPr lang="en-US" sz="2200" b="1" kern="1200" dirty="0"/>
        </a:p>
      </dsp:txBody>
      <dsp:txXfrm>
        <a:off x="3712921" y="172982"/>
        <a:ext cx="1340918" cy="832573"/>
      </dsp:txXfrm>
    </dsp:sp>
    <dsp:sp modelId="{50BA1362-C13E-6442-85FA-40C5920A05ED}">
      <dsp:nvSpPr>
        <dsp:cNvPr id="0" name=""/>
        <dsp:cNvSpPr/>
      </dsp:nvSpPr>
      <dsp:spPr>
        <a:xfrm>
          <a:off x="3532271" y="1289500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FBF6C7-1F01-D543-B6BD-67860800DC14}">
      <dsp:nvSpPr>
        <dsp:cNvPr id="0" name=""/>
        <dsp:cNvSpPr/>
      </dsp:nvSpPr>
      <dsp:spPr>
        <a:xfrm>
          <a:off x="3687018" y="1436509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Junctions</a:t>
          </a:r>
          <a:endParaRPr lang="en-US" sz="2200" kern="1200" dirty="0"/>
        </a:p>
      </dsp:txBody>
      <dsp:txXfrm>
        <a:off x="3712921" y="1462412"/>
        <a:ext cx="1340918" cy="832573"/>
      </dsp:txXfrm>
    </dsp:sp>
    <dsp:sp modelId="{BC004AE3-F5C1-9046-94DE-B356BC0A0A28}">
      <dsp:nvSpPr>
        <dsp:cNvPr id="0" name=""/>
        <dsp:cNvSpPr/>
      </dsp:nvSpPr>
      <dsp:spPr>
        <a:xfrm>
          <a:off x="3532271" y="2578930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4C3AD0-8DB5-BB40-BECA-76301FFF7AE3}">
      <dsp:nvSpPr>
        <dsp:cNvPr id="0" name=""/>
        <dsp:cNvSpPr/>
      </dsp:nvSpPr>
      <dsp:spPr>
        <a:xfrm>
          <a:off x="3687018" y="2725940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Build Maps</a:t>
          </a:r>
          <a:endParaRPr lang="en-US" sz="2200" kern="1200" dirty="0"/>
        </a:p>
      </dsp:txBody>
      <dsp:txXfrm>
        <a:off x="3712921" y="2751843"/>
        <a:ext cx="1340918" cy="832573"/>
      </dsp:txXfrm>
    </dsp:sp>
    <dsp:sp modelId="{6B425998-E9D2-4E4B-A17E-5F6DC71DFA85}">
      <dsp:nvSpPr>
        <dsp:cNvPr id="0" name=""/>
        <dsp:cNvSpPr/>
      </dsp:nvSpPr>
      <dsp:spPr>
        <a:xfrm>
          <a:off x="1830053" y="38683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DE26AC-3DDE-F243-91F8-00EF8C785C70}">
      <dsp:nvSpPr>
        <dsp:cNvPr id="0" name=""/>
        <dsp:cNvSpPr/>
      </dsp:nvSpPr>
      <dsp:spPr>
        <a:xfrm>
          <a:off x="1984800" y="40153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Features</a:t>
          </a:r>
          <a:endParaRPr lang="en-US" sz="2200" kern="1200" dirty="0"/>
        </a:p>
      </dsp:txBody>
      <dsp:txXfrm>
        <a:off x="2010703" y="4041274"/>
        <a:ext cx="1340918" cy="832573"/>
      </dsp:txXfrm>
    </dsp:sp>
    <dsp:sp modelId="{8BB558BF-16B4-CB4D-9BE4-90BAD59808BD}">
      <dsp:nvSpPr>
        <dsp:cNvPr id="0" name=""/>
        <dsp:cNvSpPr/>
      </dsp:nvSpPr>
      <dsp:spPr>
        <a:xfrm>
          <a:off x="1830053" y="515779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EEDA54-7A83-6940-8D0D-D8EA21A30E05}">
      <dsp:nvSpPr>
        <dsp:cNvPr id="0" name=""/>
        <dsp:cNvSpPr/>
      </dsp:nvSpPr>
      <dsp:spPr>
        <a:xfrm>
          <a:off x="1984800" y="530480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Sensing</a:t>
          </a:r>
          <a:endParaRPr lang="en-US" sz="2200" kern="1200" dirty="0"/>
        </a:p>
      </dsp:txBody>
      <dsp:txXfrm>
        <a:off x="2010703" y="5330704"/>
        <a:ext cx="1340918" cy="832573"/>
      </dsp:txXfrm>
    </dsp:sp>
    <dsp:sp modelId="{5EB4A32D-039A-CC46-9BAE-83F4B59152A8}">
      <dsp:nvSpPr>
        <dsp:cNvPr id="0" name=""/>
        <dsp:cNvSpPr/>
      </dsp:nvSpPr>
      <dsp:spPr>
        <a:xfrm>
          <a:off x="3532271" y="51578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DA9EC3-8FB0-A344-A784-7A6DBA12646C}">
      <dsp:nvSpPr>
        <dsp:cNvPr id="0" name=""/>
        <dsp:cNvSpPr/>
      </dsp:nvSpPr>
      <dsp:spPr>
        <a:xfrm>
          <a:off x="3687018" y="53048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Control</a:t>
          </a:r>
          <a:endParaRPr lang="en-US" sz="2200" kern="1200" dirty="0"/>
        </a:p>
      </dsp:txBody>
      <dsp:txXfrm>
        <a:off x="3712921" y="5330774"/>
        <a:ext cx="1340918" cy="832573"/>
      </dsp:txXfrm>
    </dsp:sp>
    <dsp:sp modelId="{48D053CA-D771-6248-A187-8836554D52AF}">
      <dsp:nvSpPr>
        <dsp:cNvPr id="0" name=""/>
        <dsp:cNvSpPr/>
      </dsp:nvSpPr>
      <dsp:spPr>
        <a:xfrm>
          <a:off x="5234490" y="51578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8CBC78-E8C4-B44D-B4EC-D5E813A3B63D}">
      <dsp:nvSpPr>
        <dsp:cNvPr id="0" name=""/>
        <dsp:cNvSpPr/>
      </dsp:nvSpPr>
      <dsp:spPr>
        <a:xfrm>
          <a:off x="5389237" y="53048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Robot Frame</a:t>
          </a:r>
          <a:endParaRPr lang="en-US" sz="2200" kern="1200" dirty="0"/>
        </a:p>
      </dsp:txBody>
      <dsp:txXfrm>
        <a:off x="5415140" y="5330774"/>
        <a:ext cx="1340918" cy="8325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Relationship Id="rId2" Type="http://schemas.openxmlformats.org/officeDocument/2006/relationships/image" Target="../media/image32.emf"/><Relationship Id="rId3" Type="http://schemas.openxmlformats.org/officeDocument/2006/relationships/image" Target="../media/image33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5" Type="http://schemas.openxmlformats.org/officeDocument/2006/relationships/image" Target="../media/image57.emf"/><Relationship Id="rId6" Type="http://schemas.openxmlformats.org/officeDocument/2006/relationships/image" Target="../media/image58.emf"/><Relationship Id="rId1" Type="http://schemas.openxmlformats.org/officeDocument/2006/relationships/image" Target="../media/image53.emf"/><Relationship Id="rId2" Type="http://schemas.openxmlformats.org/officeDocument/2006/relationships/image" Target="../media/image5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4" Type="http://schemas.openxmlformats.org/officeDocument/2006/relationships/image" Target="../media/image58.emf"/><Relationship Id="rId5" Type="http://schemas.openxmlformats.org/officeDocument/2006/relationships/image" Target="../media/image98.emf"/><Relationship Id="rId1" Type="http://schemas.openxmlformats.org/officeDocument/2006/relationships/image" Target="../media/image53.emf"/><Relationship Id="rId2" Type="http://schemas.openxmlformats.org/officeDocument/2006/relationships/image" Target="../media/image5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090D45-4345-334F-838A-2184F1213BD3}" type="datetimeFigureOut">
              <a:rPr lang="en-US" smtClean="0"/>
              <a:t>3/1/15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1E246F-0F1B-7849-9180-2146F0A4D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139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B2D9D5-DA40-124E-A93B-E6369DBA6C0E}" type="datetimeFigureOut">
              <a:rPr lang="en-US" smtClean="0"/>
              <a:t>3/1/15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5BCCDB-A202-FE48-99DF-B22741F8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8750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663EA587-1940-2E4B-AD56-A629770A9AFF}" type="slidenum">
              <a:rPr lang="en-US"/>
              <a:pPr/>
              <a:t>33</a:t>
            </a:fld>
            <a:endParaRPr lang="en-US"/>
          </a:p>
        </p:txBody>
      </p:sp>
      <p:sp>
        <p:nvSpPr>
          <p:cNvPr id="9011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011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032250"/>
          </a:xfrm>
          <a:noFill/>
          <a:ln/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4661A1FD-A981-5E43-850D-20DDF53EA4C9}" type="slidenum">
              <a:rPr lang="en-US"/>
              <a:pPr/>
              <a:t>34</a:t>
            </a:fld>
            <a:endParaRPr lang="en-US"/>
          </a:p>
        </p:txBody>
      </p:sp>
      <p:sp>
        <p:nvSpPr>
          <p:cNvPr id="921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21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032250"/>
          </a:xfrm>
          <a:noFill/>
          <a:ln/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785D9853-8E1A-8949-B299-02F6A5156157}" type="slidenum">
              <a:rPr lang="en-US"/>
              <a:pPr/>
              <a:t>35</a:t>
            </a:fld>
            <a:endParaRPr lang="en-US"/>
          </a:p>
        </p:txBody>
      </p:sp>
      <p:sp>
        <p:nvSpPr>
          <p:cNvPr id="942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42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032250"/>
          </a:xfrm>
          <a:noFill/>
          <a:ln/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F3BF0A3-1156-CB42-AC37-997434B43971}" type="slidenum">
              <a:rPr lang="en-US"/>
              <a:pPr/>
              <a:t>36</a:t>
            </a:fld>
            <a:endParaRPr lang="en-US"/>
          </a:p>
        </p:txBody>
      </p:sp>
      <p:sp>
        <p:nvSpPr>
          <p:cNvPr id="9625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62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032250"/>
          </a:xfrm>
          <a:noFill/>
          <a:ln/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3/1/15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06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3/1/15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725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3/1/15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75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A0849-4C40-7C42-B0C2-13F63D2D187C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186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A0849-4C40-7C42-B0C2-13F63D2D187C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368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075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0920B-EEFA-784F-A057-0DD90E26C88B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2354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C2C8F-D7E8-354D-96C5-8438341B25FC}" type="datetime4">
              <a:rPr lang="en-US" smtClean="0"/>
              <a:t>March 1,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876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5A41E-0565-2347-B18B-9DEEF7793344}" type="datetime4">
              <a:rPr lang="en-US" smtClean="0"/>
              <a:t>March 1, 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100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4ED5-A0D5-CE40-85D9-971DF9CCCB19}" type="datetime4">
              <a:rPr lang="en-US" smtClean="0"/>
              <a:t>March 1,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980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D01C9-580A-DF4A-B0ED-8C7D3EFB499F}" type="datetime4">
              <a:rPr lang="en-US" smtClean="0"/>
              <a:t>March 1,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217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3/1/15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3655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3F6FE-EA4A-3849-BE8D-0B605A1C9CC3}" type="datetime4">
              <a:rPr lang="en-US" smtClean="0"/>
              <a:t>March 1,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939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FA6C-C9E6-8244-B008-5CA9D20D7451}" type="datetime4">
              <a:rPr lang="en-US" smtClean="0"/>
              <a:t>March 1,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2666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44299-7BA5-3348-B5FB-CA5CFF96B02A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2308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F3097-C7B1-8345-83FC-90E399146F83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911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5" y="273514"/>
            <a:ext cx="8227871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5754A0-2E9C-7342-807C-C61ACB0C6214}" type="datetime4">
              <a:rPr lang="en-US" smtClean="0"/>
              <a:t>March 1, 2015</a:t>
            </a:fld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B80348-86DD-6E46-9EA1-6C30582841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90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5" y="273514"/>
            <a:ext cx="8227871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456624" y="1605095"/>
            <a:ext cx="4044794" cy="4524495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39702" y="1605095"/>
            <a:ext cx="4044794" cy="45244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1BCC25-D597-8543-B6D4-CA9648818E43}" type="datetime4">
              <a:rPr lang="en-US" smtClean="0"/>
              <a:t>March 1, 2015</a:t>
            </a:fld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5363C0-65EE-6948-95CA-1397066D50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023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EFE1C-FD37-9540-82E8-9FE1F3DC5867}" type="datetime4">
              <a:rPr lang="en-US" smtClean="0"/>
              <a:t>March 1,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935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3/1/15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56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3/1/15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32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3/1/15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411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3/1/15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228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3/1/15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07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3/1/15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174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3/1/15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551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diagramData" Target="../diagrams/data1.xml"/><Relationship Id="rId14" Type="http://schemas.openxmlformats.org/officeDocument/2006/relationships/diagramLayout" Target="../diagrams/layout1.xml"/><Relationship Id="rId15" Type="http://schemas.openxmlformats.org/officeDocument/2006/relationships/diagramQuickStyle" Target="../diagrams/quickStyle1.xml"/><Relationship Id="rId16" Type="http://schemas.openxmlformats.org/officeDocument/2006/relationships/diagramColors" Target="../diagrams/colors1.xml"/><Relationship Id="rId17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C2821-C42F-4740-A106-C4BC17DBF0C9}" type="datetimeFigureOut">
              <a:rPr lang="en-US" smtClean="0"/>
              <a:t>3/1/15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Diagram 6"/>
          <p:cNvGraphicFramePr/>
          <p:nvPr userDrawn="1">
            <p:extLst>
              <p:ext uri="{D42A27DB-BD31-4B8C-83A1-F6EECF244321}">
                <p14:modId xmlns:p14="http://schemas.microsoft.com/office/powerpoint/2010/main" val="4197290712"/>
              </p:ext>
            </p:extLst>
          </p:nvPr>
        </p:nvGraphicFramePr>
        <p:xfrm>
          <a:off x="0" y="5874808"/>
          <a:ext cx="9143999" cy="1371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4133798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EFE1C-FD37-9540-82E8-9FE1F3DC5867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15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4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5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6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image" Target="../media/image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/Relationships>
</file>

<file path=ppt/slides/_rels/slide11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5.bin"/><Relationship Id="rId12" Type="http://schemas.openxmlformats.org/officeDocument/2006/relationships/image" Target="../media/image98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4.xml"/><Relationship Id="rId3" Type="http://schemas.openxmlformats.org/officeDocument/2006/relationships/oleObject" Target="../embeddings/oleObject11.bin"/><Relationship Id="rId4" Type="http://schemas.openxmlformats.org/officeDocument/2006/relationships/image" Target="../media/image53.emf"/><Relationship Id="rId5" Type="http://schemas.openxmlformats.org/officeDocument/2006/relationships/oleObject" Target="../embeddings/oleObject12.bin"/><Relationship Id="rId6" Type="http://schemas.openxmlformats.org/officeDocument/2006/relationships/image" Target="../media/image54.emf"/><Relationship Id="rId7" Type="http://schemas.openxmlformats.org/officeDocument/2006/relationships/oleObject" Target="../embeddings/oleObject13.bin"/><Relationship Id="rId8" Type="http://schemas.openxmlformats.org/officeDocument/2006/relationships/image" Target="../media/image57.emf"/><Relationship Id="rId9" Type="http://schemas.openxmlformats.org/officeDocument/2006/relationships/oleObject" Target="../embeddings/oleObject14.bin"/><Relationship Id="rId10" Type="http://schemas.openxmlformats.org/officeDocument/2006/relationships/image" Target="../media/image5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image" Target="../media/image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s://github.com/bulletphysics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14.xml"/><Relationship Id="rId2" Type="http://schemas.openxmlformats.org/officeDocument/2006/relationships/diagramData" Target="../diagrams/data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14.xml"/><Relationship Id="rId2" Type="http://schemas.openxmlformats.org/officeDocument/2006/relationships/diagramData" Target="../diagrams/data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14.xml"/><Relationship Id="rId2" Type="http://schemas.openxmlformats.org/officeDocument/2006/relationships/diagramData" Target="../diagrams/data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14.xml"/><Relationship Id="rId2" Type="http://schemas.openxmlformats.org/officeDocument/2006/relationships/diagramData" Target="../diagrams/data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5.jpeg"/><Relationship Id="rId3" Type="http://schemas.openxmlformats.org/officeDocument/2006/relationships/image" Target="../media/image26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14.xml"/><Relationship Id="rId2" Type="http://schemas.openxmlformats.org/officeDocument/2006/relationships/diagramData" Target="../diagrams/data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27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31.e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32.emf"/><Relationship Id="rId9" Type="http://schemas.openxmlformats.org/officeDocument/2006/relationships/oleObject" Target="../embeddings/oleObject3.bin"/><Relationship Id="rId10" Type="http://schemas.openxmlformats.org/officeDocument/2006/relationships/image" Target="../media/image33.emf"/><Relationship Id="rId11" Type="http://schemas.openxmlformats.org/officeDocument/2006/relationships/image" Target="../media/image24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1" Type="http://schemas.openxmlformats.org/officeDocument/2006/relationships/slideLayout" Target="../slideLayouts/slideLayout14.xml"/><Relationship Id="rId2" Type="http://schemas.openxmlformats.org/officeDocument/2006/relationships/diagramData" Target="../diagrams/data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1" Type="http://schemas.openxmlformats.org/officeDocument/2006/relationships/slideLayout" Target="../slideLayouts/slideLayout14.xml"/><Relationship Id="rId2" Type="http://schemas.openxmlformats.org/officeDocument/2006/relationships/diagramData" Target="../diagrams/data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8.bin"/><Relationship Id="rId12" Type="http://schemas.openxmlformats.org/officeDocument/2006/relationships/image" Target="../media/image57.emf"/><Relationship Id="rId13" Type="http://schemas.openxmlformats.org/officeDocument/2006/relationships/oleObject" Target="../embeddings/oleObject9.bin"/><Relationship Id="rId14" Type="http://schemas.openxmlformats.org/officeDocument/2006/relationships/image" Target="../media/image5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4.xml"/><Relationship Id="rId3" Type="http://schemas.openxmlformats.org/officeDocument/2006/relationships/oleObject" Target="../embeddings/oleObject4.bin"/><Relationship Id="rId4" Type="http://schemas.openxmlformats.org/officeDocument/2006/relationships/image" Target="../media/image53.emf"/><Relationship Id="rId5" Type="http://schemas.openxmlformats.org/officeDocument/2006/relationships/oleObject" Target="../embeddings/oleObject5.bin"/><Relationship Id="rId6" Type="http://schemas.openxmlformats.org/officeDocument/2006/relationships/image" Target="../media/image54.emf"/><Relationship Id="rId7" Type="http://schemas.openxmlformats.org/officeDocument/2006/relationships/oleObject" Target="../embeddings/oleObject6.bin"/><Relationship Id="rId8" Type="http://schemas.openxmlformats.org/officeDocument/2006/relationships/image" Target="../media/image55.emf"/><Relationship Id="rId9" Type="http://schemas.openxmlformats.org/officeDocument/2006/relationships/oleObject" Target="../embeddings/oleObject7.bin"/><Relationship Id="rId10" Type="http://schemas.openxmlformats.org/officeDocument/2006/relationships/image" Target="../media/image56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59.emf"/><Relationship Id="rId5" Type="http://schemas.openxmlformats.org/officeDocument/2006/relationships/image" Target="../media/image60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1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4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5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7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s://github.com/bulletphysics/" TargetMode="Externa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9.png"/><Relationship Id="rId12" Type="http://schemas.openxmlformats.org/officeDocument/2006/relationships/image" Target="../media/image80.png"/><Relationship Id="rId13" Type="http://schemas.openxmlformats.org/officeDocument/2006/relationships/image" Target="../media/image81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78.png"/></Relationships>
</file>

<file path=ppt/slides/_rels/slide9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1.png"/><Relationship Id="rId12" Type="http://schemas.openxmlformats.org/officeDocument/2006/relationships/image" Target="../media/image92.png"/><Relationship Id="rId13" Type="http://schemas.openxmlformats.org/officeDocument/2006/relationships/image" Target="../media/image93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Robot Mapping with Proprioceptive Spatial Awareness in Confined and Sensor-Challenged Environments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Jacob Everist</a:t>
            </a:r>
          </a:p>
          <a:p>
            <a:endParaRPr lang="en-US" dirty="0"/>
          </a:p>
          <a:p>
            <a:r>
              <a:rPr lang="en-US" dirty="0" smtClean="0"/>
              <a:t>Advisor: Wei-Min </a:t>
            </a:r>
            <a:r>
              <a:rPr lang="en-US" dirty="0" err="1" smtClean="0"/>
              <a:t>Shen</a:t>
            </a:r>
            <a:endParaRPr lang="en-US" dirty="0" smtClean="0"/>
          </a:p>
          <a:p>
            <a:r>
              <a:rPr lang="en-US" dirty="0" smtClean="0"/>
              <a:t>Committee: </a:t>
            </a:r>
            <a:r>
              <a:rPr lang="en-US" dirty="0" err="1" smtClean="0"/>
              <a:t>Ramakant</a:t>
            </a:r>
            <a:r>
              <a:rPr lang="en-US" dirty="0" smtClean="0"/>
              <a:t> </a:t>
            </a:r>
            <a:r>
              <a:rPr lang="en-US" dirty="0" err="1" smtClean="0"/>
              <a:t>Nevatia</a:t>
            </a:r>
            <a:endParaRPr lang="en-US" dirty="0" smtClean="0"/>
          </a:p>
          <a:p>
            <a:r>
              <a:rPr lang="en-US" dirty="0" smtClean="0"/>
              <a:t>Committee: </a:t>
            </a:r>
            <a:r>
              <a:rPr lang="en-US" dirty="0" err="1" smtClean="0"/>
              <a:t>Behrokh</a:t>
            </a:r>
            <a:r>
              <a:rPr lang="en-US" dirty="0" smtClean="0"/>
              <a:t> </a:t>
            </a:r>
            <a:r>
              <a:rPr lang="en-US" dirty="0" err="1" smtClean="0"/>
              <a:t>Khoshnevis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7846A-18A8-FB41-B8CE-73D6D4693986}" type="datetime4">
              <a:rPr lang="en-US" smtClean="0"/>
              <a:t>March 1,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812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Rediscover Old Infrastructure</a:t>
            </a:r>
            <a:endParaRPr lang="en-US" dirty="0"/>
          </a:p>
        </p:txBody>
      </p:sp>
      <p:pic>
        <p:nvPicPr>
          <p:cNvPr id="4" name="Content Placeholder 3" descr="old_pipe_inside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400" y="1603289"/>
            <a:ext cx="5888900" cy="5254711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2AA1C-1031-EA45-B642-DE01D0FEC2F1}" type="datetime4">
              <a:rPr lang="en-US" smtClean="0"/>
              <a:t>March 1,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647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100</a:t>
            </a:fld>
            <a:endParaRPr lang="en-US"/>
          </a:p>
        </p:txBody>
      </p:sp>
      <p:pic>
        <p:nvPicPr>
          <p:cNvPr id="8" name="Picture 7" descr="navEstimate_02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90" y="213357"/>
            <a:ext cx="8677490" cy="650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846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101</a:t>
            </a:fld>
            <a:endParaRPr lang="en-US"/>
          </a:p>
        </p:txBody>
      </p:sp>
      <p:pic>
        <p:nvPicPr>
          <p:cNvPr id="2" name="Picture 1" descr="navEstimate_027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8" y="0"/>
            <a:ext cx="8571052" cy="642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212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102</a:t>
            </a:fld>
            <a:endParaRPr lang="en-US"/>
          </a:p>
        </p:txBody>
      </p:sp>
      <p:pic>
        <p:nvPicPr>
          <p:cNvPr id="2" name="Picture 1" descr="navEstimate_03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26286" cy="669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977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103</a:t>
            </a:fld>
            <a:endParaRPr lang="en-US"/>
          </a:p>
        </p:txBody>
      </p:sp>
      <p:pic>
        <p:nvPicPr>
          <p:cNvPr id="2" name="Picture 1" descr="navEstimate_05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24" y="338543"/>
            <a:ext cx="8510576" cy="638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92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DCC16-DA2F-F045-82C8-D76D444560FD}" type="datetime4">
              <a:rPr lang="en-US" smtClean="0"/>
              <a:t>March 1, 2015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104</a:t>
            </a:fld>
            <a:endParaRPr lang="en-US"/>
          </a:p>
        </p:txBody>
      </p:sp>
      <p:pic>
        <p:nvPicPr>
          <p:cNvPr id="4" name="T_89_junction_2015_01_13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69912"/>
            <a:ext cx="9128514" cy="3652110"/>
          </a:xfrm>
        </p:spPr>
      </p:pic>
    </p:spTree>
    <p:extLst>
      <p:ext uri="{BB962C8B-B14F-4D97-AF65-F5344CB8AC3E}">
        <p14:creationId xmlns:p14="http://schemas.microsoft.com/office/powerpoint/2010/main" val="704812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10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Use proprioceptive sensors only to map</a:t>
            </a:r>
          </a:p>
          <a:p>
            <a:r>
              <a:rPr lang="en-US" dirty="0" smtClean="0"/>
              <a:t>Use void space to build a map</a:t>
            </a:r>
            <a:endParaRPr lang="en-US" dirty="0"/>
          </a:p>
          <a:p>
            <a:r>
              <a:rPr lang="en-US" dirty="0" smtClean="0"/>
              <a:t>Map representation using posture images, poses, and overlapping skeletons</a:t>
            </a:r>
          </a:p>
          <a:p>
            <a:r>
              <a:rPr lang="en-US" dirty="0" smtClean="0"/>
              <a:t>Mobile platform mapping</a:t>
            </a:r>
          </a:p>
          <a:p>
            <a:r>
              <a:rPr lang="en-US" dirty="0" smtClean="0"/>
              <a:t>Articulated robot mapping</a:t>
            </a:r>
          </a:p>
          <a:p>
            <a:r>
              <a:rPr lang="en-US" dirty="0" smtClean="0"/>
              <a:t>Junctions in non-looping environment</a:t>
            </a:r>
          </a:p>
          <a:p>
            <a:r>
              <a:rPr lang="en-US" dirty="0" smtClean="0"/>
              <a:t>Novel </a:t>
            </a:r>
            <a:r>
              <a:rPr lang="en-US" dirty="0"/>
              <a:t>e</a:t>
            </a:r>
            <a:r>
              <a:rPr lang="en-US" dirty="0" smtClean="0"/>
              <a:t>valuation function for this new problem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2587-57A7-774C-8580-D499B36B7C3B}" type="datetime4">
              <a:rPr lang="en-US" smtClean="0"/>
              <a:t>March 1,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764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developed a method of mapping confined environments when external sensors are not available</a:t>
            </a:r>
          </a:p>
          <a:p>
            <a:r>
              <a:rPr lang="en-US" dirty="0" smtClean="0"/>
              <a:t>We use proprioceptive sensors and the robot’s known geometry</a:t>
            </a:r>
          </a:p>
          <a:p>
            <a:r>
              <a:rPr lang="en-US" dirty="0" smtClean="0"/>
              <a:t>We were able to explore, map and navigate environments with a variety of features in a simulated environment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83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Angular drift</a:t>
            </a:r>
          </a:p>
          <a:p>
            <a:r>
              <a:rPr lang="en-US" dirty="0" smtClean="0"/>
              <a:t>Straight featureless pipes</a:t>
            </a:r>
          </a:p>
          <a:p>
            <a:r>
              <a:rPr lang="en-US" dirty="0"/>
              <a:t>Environments with </a:t>
            </a:r>
            <a:r>
              <a:rPr lang="en-US" dirty="0" smtClean="0"/>
              <a:t>loops</a:t>
            </a:r>
          </a:p>
          <a:p>
            <a:r>
              <a:rPr lang="en-US" dirty="0" smtClean="0"/>
              <a:t>3D environments</a:t>
            </a:r>
          </a:p>
          <a:p>
            <a:r>
              <a:rPr lang="en-US" dirty="0" smtClean="0"/>
              <a:t>Physical robots</a:t>
            </a:r>
          </a:p>
          <a:p>
            <a:r>
              <a:rPr lang="en-US" dirty="0" smtClean="0"/>
              <a:t>Different type’s of robots</a:t>
            </a:r>
          </a:p>
          <a:p>
            <a:r>
              <a:rPr lang="en-US" dirty="0" smtClean="0"/>
              <a:t>Loose clutter in environment</a:t>
            </a:r>
          </a:p>
          <a:p>
            <a:r>
              <a:rPr lang="en-US" dirty="0" smtClean="0"/>
              <a:t>Switch off between external and proprioceptive</a:t>
            </a:r>
          </a:p>
          <a:p>
            <a:r>
              <a:rPr lang="en-US" dirty="0" smtClean="0"/>
              <a:t>Multi-junction environments</a:t>
            </a:r>
          </a:p>
          <a:p>
            <a:r>
              <a:rPr lang="en-US" dirty="0" smtClean="0"/>
              <a:t>Large-scale environments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585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80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C8BD659-3540-E341-97DE-BB7CE517391B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68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Problem (backup)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Actions:</a:t>
            </a:r>
          </a:p>
          <a:p>
            <a:pPr lvl="1"/>
            <a:r>
              <a:rPr lang="en-US" dirty="0" smtClean="0"/>
              <a:t>Move commands:</a:t>
            </a:r>
            <a:endParaRPr lang="en-US" dirty="0"/>
          </a:p>
          <a:p>
            <a:r>
              <a:rPr lang="en-US" dirty="0" smtClean="0"/>
              <a:t>Sensing:</a:t>
            </a:r>
          </a:p>
          <a:p>
            <a:pPr lvl="1"/>
            <a:r>
              <a:rPr lang="en-US" dirty="0" smtClean="0"/>
              <a:t>Posture vector:</a:t>
            </a:r>
          </a:p>
          <a:p>
            <a:pPr lvl="1"/>
            <a:r>
              <a:rPr lang="en-US" dirty="0" smtClean="0"/>
              <a:t>Posture sequence:  </a:t>
            </a:r>
          </a:p>
          <a:p>
            <a:pPr lvl="1"/>
            <a:r>
              <a:rPr lang="en-US" dirty="0" smtClean="0"/>
              <a:t>Posture </a:t>
            </a:r>
            <a:r>
              <a:rPr lang="en-US" dirty="0"/>
              <a:t>Images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 smtClean="0"/>
              <a:t>Map Parameters:</a:t>
            </a:r>
          </a:p>
          <a:p>
            <a:pPr lvl="1"/>
            <a:r>
              <a:rPr lang="en-US" dirty="0" smtClean="0"/>
              <a:t>Poses: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7449580"/>
              </p:ext>
            </p:extLst>
          </p:nvPr>
        </p:nvGraphicFramePr>
        <p:xfrm>
          <a:off x="2280057" y="5514999"/>
          <a:ext cx="3465628" cy="406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22" name="Equation" r:id="rId3" imgW="1841500" imgH="215900" progId="Equation.3">
                  <p:embed/>
                </p:oleObj>
              </mc:Choice>
              <mc:Fallback>
                <p:oleObj name="Equation" r:id="rId3" imgW="1841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0057" y="5514999"/>
                        <a:ext cx="3465628" cy="406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418748"/>
              </p:ext>
            </p:extLst>
          </p:nvPr>
        </p:nvGraphicFramePr>
        <p:xfrm>
          <a:off x="3833483" y="4417118"/>
          <a:ext cx="35877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23" name="Equation" r:id="rId5" imgW="190500" imgH="215900" progId="Equation.3">
                  <p:embed/>
                </p:oleObj>
              </mc:Choice>
              <mc:Fallback>
                <p:oleObj name="Equation" r:id="rId5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33483" y="4417118"/>
                        <a:ext cx="358775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7288799"/>
              </p:ext>
            </p:extLst>
          </p:nvPr>
        </p:nvGraphicFramePr>
        <p:xfrm>
          <a:off x="4012871" y="2285651"/>
          <a:ext cx="315753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24" name="Equation" r:id="rId7" imgW="1676400" imgH="215900" progId="Equation.3">
                  <p:embed/>
                </p:oleObj>
              </mc:Choice>
              <mc:Fallback>
                <p:oleObj name="Equation" r:id="rId7" imgW="1676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12871" y="2285651"/>
                        <a:ext cx="3157538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8237233"/>
              </p:ext>
            </p:extLst>
          </p:nvPr>
        </p:nvGraphicFramePr>
        <p:xfrm>
          <a:off x="4108086" y="3838227"/>
          <a:ext cx="274955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25" name="Equation" r:id="rId9" imgW="1460500" imgH="241300" progId="Equation.3">
                  <p:embed/>
                </p:oleObj>
              </mc:Choice>
              <mc:Fallback>
                <p:oleObj name="Equation" r:id="rId9" imgW="1460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08086" y="3838227"/>
                        <a:ext cx="2749550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7990642"/>
              </p:ext>
            </p:extLst>
          </p:nvPr>
        </p:nvGraphicFramePr>
        <p:xfrm>
          <a:off x="3584063" y="3265139"/>
          <a:ext cx="279717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26" name="Equation" r:id="rId11" imgW="1485900" imgH="304800" progId="Equation.3">
                  <p:embed/>
                </p:oleObj>
              </mc:Choice>
              <mc:Fallback>
                <p:oleObj name="Equation" r:id="rId11" imgW="14859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584063" y="3265139"/>
                        <a:ext cx="2797175" cy="573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7C46-AC66-D14C-84C6-70D00D5BB889}" type="datetime4">
              <a:rPr lang="en-US" smtClean="0"/>
              <a:t>March 1, 2015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24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2227" name="Straight Arrow Connector 10"/>
          <p:cNvCxnSpPr>
            <a:cxnSpLocks noChangeShapeType="1"/>
          </p:cNvCxnSpPr>
          <p:nvPr/>
        </p:nvCxnSpPr>
        <p:spPr bwMode="auto">
          <a:xfrm rot="10800000">
            <a:off x="4986851" y="5225554"/>
            <a:ext cx="1106268" cy="82917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" name="TextBox 5"/>
          <p:cNvSpPr txBox="1"/>
          <p:nvPr/>
        </p:nvSpPr>
        <p:spPr>
          <a:xfrm>
            <a:off x="6231403" y="5847439"/>
            <a:ext cx="1797686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Wheels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88D76729-2F9B-1C48-9DA4-9868EA468BF9}" type="datetime4">
              <a:rPr lang="en-US" smtClean="0"/>
              <a:t>March 1,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1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3251" name="Straight Arrow Connector 10"/>
          <p:cNvCxnSpPr>
            <a:cxnSpLocks noChangeShapeType="1"/>
          </p:cNvCxnSpPr>
          <p:nvPr/>
        </p:nvCxnSpPr>
        <p:spPr bwMode="auto">
          <a:xfrm rot="10800000">
            <a:off x="4986851" y="5225554"/>
            <a:ext cx="1106268" cy="82917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" name="TextBox 5"/>
          <p:cNvSpPr txBox="1"/>
          <p:nvPr/>
        </p:nvSpPr>
        <p:spPr>
          <a:xfrm>
            <a:off x="6231403" y="5847439"/>
            <a:ext cx="1797686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Wheels</a:t>
            </a:r>
          </a:p>
        </p:txBody>
      </p:sp>
      <p:cxnSp>
        <p:nvCxnSpPr>
          <p:cNvPr id="53253" name="Straight Arrow Connector 7"/>
          <p:cNvCxnSpPr>
            <a:cxnSpLocks noChangeShapeType="1"/>
          </p:cNvCxnSpPr>
          <p:nvPr/>
        </p:nvCxnSpPr>
        <p:spPr bwMode="auto">
          <a:xfrm rot="10800000">
            <a:off x="4710283" y="4258179"/>
            <a:ext cx="1590261" cy="41458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6507970" y="4396376"/>
            <a:ext cx="1797686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Sonar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D6C95D0-BF90-0E42-8506-4AFA9734C408}" type="datetime4">
              <a:rPr lang="en-US" smtClean="0"/>
              <a:t>March 1,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307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4275" name="Straight Arrow Connector 10"/>
          <p:cNvCxnSpPr>
            <a:cxnSpLocks noChangeShapeType="1"/>
          </p:cNvCxnSpPr>
          <p:nvPr/>
        </p:nvCxnSpPr>
        <p:spPr bwMode="auto">
          <a:xfrm rot="10800000">
            <a:off x="4986851" y="5225554"/>
            <a:ext cx="1106268" cy="82917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" name="TextBox 5"/>
          <p:cNvSpPr txBox="1"/>
          <p:nvPr/>
        </p:nvSpPr>
        <p:spPr>
          <a:xfrm>
            <a:off x="6231403" y="5847439"/>
            <a:ext cx="1797686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Wheels</a:t>
            </a:r>
          </a:p>
        </p:txBody>
      </p:sp>
      <p:cxnSp>
        <p:nvCxnSpPr>
          <p:cNvPr id="54277" name="Straight Arrow Connector 7"/>
          <p:cNvCxnSpPr>
            <a:cxnSpLocks noChangeShapeType="1"/>
          </p:cNvCxnSpPr>
          <p:nvPr/>
        </p:nvCxnSpPr>
        <p:spPr bwMode="auto">
          <a:xfrm rot="10800000">
            <a:off x="4710283" y="4258179"/>
            <a:ext cx="1590261" cy="41458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6507970" y="4396376"/>
            <a:ext cx="1797686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Sonar</a:t>
            </a:r>
          </a:p>
        </p:txBody>
      </p:sp>
      <p:cxnSp>
        <p:nvCxnSpPr>
          <p:cNvPr id="54279" name="Straight Arrow Connector 8"/>
          <p:cNvCxnSpPr>
            <a:cxnSpLocks noChangeShapeType="1"/>
          </p:cNvCxnSpPr>
          <p:nvPr/>
        </p:nvCxnSpPr>
        <p:spPr bwMode="auto">
          <a:xfrm rot="10800000">
            <a:off x="4433717" y="3290804"/>
            <a:ext cx="1728544" cy="1440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3" name="TextBox 12"/>
          <p:cNvSpPr txBox="1"/>
          <p:nvPr/>
        </p:nvSpPr>
        <p:spPr>
          <a:xfrm>
            <a:off x="6438828" y="3014411"/>
            <a:ext cx="1866828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LADAR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21D683F-5D68-3B4E-9F0E-31F4268D5ED8}" type="datetime4">
              <a:rPr lang="en-US" smtClean="0"/>
              <a:t>March 1,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46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5299" name="Straight Arrow Connector 10"/>
          <p:cNvCxnSpPr>
            <a:cxnSpLocks noChangeShapeType="1"/>
          </p:cNvCxnSpPr>
          <p:nvPr/>
        </p:nvCxnSpPr>
        <p:spPr bwMode="auto">
          <a:xfrm rot="10800000">
            <a:off x="4986851" y="5225554"/>
            <a:ext cx="1106268" cy="82917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" name="TextBox 5"/>
          <p:cNvSpPr txBox="1"/>
          <p:nvPr/>
        </p:nvSpPr>
        <p:spPr>
          <a:xfrm>
            <a:off x="6231403" y="5847439"/>
            <a:ext cx="1797686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Wheels</a:t>
            </a:r>
          </a:p>
        </p:txBody>
      </p:sp>
      <p:cxnSp>
        <p:nvCxnSpPr>
          <p:cNvPr id="55301" name="Straight Arrow Connector 7"/>
          <p:cNvCxnSpPr>
            <a:cxnSpLocks noChangeShapeType="1"/>
          </p:cNvCxnSpPr>
          <p:nvPr/>
        </p:nvCxnSpPr>
        <p:spPr bwMode="auto">
          <a:xfrm rot="10800000">
            <a:off x="4710283" y="4258179"/>
            <a:ext cx="1590261" cy="41458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6507970" y="4396376"/>
            <a:ext cx="1797686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Sonar</a:t>
            </a:r>
          </a:p>
        </p:txBody>
      </p:sp>
      <p:cxnSp>
        <p:nvCxnSpPr>
          <p:cNvPr id="55303" name="Straight Arrow Connector 8"/>
          <p:cNvCxnSpPr>
            <a:cxnSpLocks noChangeShapeType="1"/>
          </p:cNvCxnSpPr>
          <p:nvPr/>
        </p:nvCxnSpPr>
        <p:spPr bwMode="auto">
          <a:xfrm rot="10800000">
            <a:off x="4433717" y="3290804"/>
            <a:ext cx="1728544" cy="1440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3" name="TextBox 12"/>
          <p:cNvSpPr txBox="1"/>
          <p:nvPr/>
        </p:nvSpPr>
        <p:spPr>
          <a:xfrm>
            <a:off x="6438828" y="3014411"/>
            <a:ext cx="1866828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LADAR</a:t>
            </a:r>
          </a:p>
        </p:txBody>
      </p:sp>
      <p:cxnSp>
        <p:nvCxnSpPr>
          <p:cNvPr id="55305" name="Straight Arrow Connector 9"/>
          <p:cNvCxnSpPr>
            <a:cxnSpLocks noChangeShapeType="1"/>
          </p:cNvCxnSpPr>
          <p:nvPr/>
        </p:nvCxnSpPr>
        <p:spPr bwMode="auto">
          <a:xfrm rot="10800000">
            <a:off x="3742299" y="1632446"/>
            <a:ext cx="2419962" cy="41458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9" name="TextBox 18"/>
          <p:cNvSpPr txBox="1"/>
          <p:nvPr/>
        </p:nvSpPr>
        <p:spPr>
          <a:xfrm>
            <a:off x="6369686" y="1839741"/>
            <a:ext cx="1866828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Vision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1049581-E81B-0546-9BEF-A5C369FF1908}" type="datetime4">
              <a:rPr lang="en-US" smtClean="0"/>
              <a:t>March 1,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70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3" name="Freeform 19"/>
          <p:cNvSpPr>
            <a:spLocks noChangeArrowheads="1"/>
          </p:cNvSpPr>
          <p:nvPr/>
        </p:nvSpPr>
        <p:spPr bwMode="auto">
          <a:xfrm>
            <a:off x="-2074253" y="-1174670"/>
            <a:ext cx="12886299" cy="5804252"/>
          </a:xfrm>
          <a:custGeom>
            <a:avLst/>
            <a:gdLst>
              <a:gd name="T0" fmla="*/ 0 w 14201166"/>
              <a:gd name="T1" fmla="*/ 0 h 6400800"/>
              <a:gd name="T2" fmla="*/ 14201166 w 14201166"/>
              <a:gd name="T3" fmla="*/ 6400800 h 6400800"/>
            </a:gdLst>
            <a:ahLst/>
            <a:cxnLst/>
            <a:rect l="T0" t="T1" r="T2" b="T3"/>
            <a:pathLst>
              <a:path w="14201166" h="6400800">
                <a:moveTo>
                  <a:pt x="2609850" y="4762500"/>
                </a:moveTo>
                <a:lnTo>
                  <a:pt x="2609850" y="4762500"/>
                </a:lnTo>
                <a:cubicBezTo>
                  <a:pt x="2724150" y="4597400"/>
                  <a:pt x="2834001" y="4429130"/>
                  <a:pt x="2952750" y="4267200"/>
                </a:cubicBezTo>
                <a:cubicBezTo>
                  <a:pt x="2973992" y="4238233"/>
                  <a:pt x="3008071" y="4220230"/>
                  <a:pt x="3028950" y="4191000"/>
                </a:cubicBezTo>
                <a:cubicBezTo>
                  <a:pt x="3040622" y="4174660"/>
                  <a:pt x="3048000" y="4133850"/>
                  <a:pt x="3048000" y="4133850"/>
                </a:cubicBezTo>
                <a:lnTo>
                  <a:pt x="3314700" y="3600450"/>
                </a:lnTo>
                <a:cubicBezTo>
                  <a:pt x="3384550" y="3505200"/>
                  <a:pt x="3449162" y="3405878"/>
                  <a:pt x="3524250" y="3314700"/>
                </a:cubicBezTo>
                <a:cubicBezTo>
                  <a:pt x="3538805" y="3297026"/>
                  <a:pt x="3566743" y="3294189"/>
                  <a:pt x="3581400" y="3276600"/>
                </a:cubicBezTo>
                <a:cubicBezTo>
                  <a:pt x="3599580" y="3254784"/>
                  <a:pt x="3601320" y="3222216"/>
                  <a:pt x="3619500" y="3200400"/>
                </a:cubicBezTo>
                <a:cubicBezTo>
                  <a:pt x="3634157" y="3182811"/>
                  <a:pt x="3658772" y="3176603"/>
                  <a:pt x="3676650" y="3162300"/>
                </a:cubicBezTo>
                <a:cubicBezTo>
                  <a:pt x="3690675" y="3151080"/>
                  <a:pt x="3702050" y="3136900"/>
                  <a:pt x="3714750" y="3124200"/>
                </a:cubicBezTo>
                <a:cubicBezTo>
                  <a:pt x="4206801" y="2734660"/>
                  <a:pt x="3977574" y="2762250"/>
                  <a:pt x="4305300" y="2762250"/>
                </a:cubicBezTo>
                <a:cubicBezTo>
                  <a:pt x="4647434" y="2713374"/>
                  <a:pt x="4482197" y="2724150"/>
                  <a:pt x="4800600" y="2724150"/>
                </a:cubicBezTo>
                <a:cubicBezTo>
                  <a:pt x="4959350" y="2686050"/>
                  <a:pt x="5119874" y="2654700"/>
                  <a:pt x="5276850" y="2609850"/>
                </a:cubicBezTo>
                <a:lnTo>
                  <a:pt x="5410200" y="2571750"/>
                </a:lnTo>
                <a:cubicBezTo>
                  <a:pt x="5760488" y="2513369"/>
                  <a:pt x="5591052" y="2525238"/>
                  <a:pt x="6057900" y="2552700"/>
                </a:cubicBezTo>
                <a:cubicBezTo>
                  <a:pt x="6134232" y="2557190"/>
                  <a:pt x="6286500" y="2571750"/>
                  <a:pt x="6286500" y="2571750"/>
                </a:cubicBezTo>
                <a:cubicBezTo>
                  <a:pt x="6388100" y="2590800"/>
                  <a:pt x="6491016" y="2603829"/>
                  <a:pt x="6591300" y="2628900"/>
                </a:cubicBezTo>
                <a:cubicBezTo>
                  <a:pt x="6618850" y="2635788"/>
                  <a:pt x="6642676" y="2653209"/>
                  <a:pt x="6667500" y="2667000"/>
                </a:cubicBezTo>
                <a:cubicBezTo>
                  <a:pt x="6699867" y="2684982"/>
                  <a:pt x="6762750" y="2724150"/>
                  <a:pt x="6762750" y="2724150"/>
                </a:cubicBezTo>
                <a:cubicBezTo>
                  <a:pt x="6889750" y="2800350"/>
                  <a:pt x="7024647" y="2864717"/>
                  <a:pt x="7143750" y="2952750"/>
                </a:cubicBezTo>
                <a:cubicBezTo>
                  <a:pt x="7173526" y="2974758"/>
                  <a:pt x="7179379" y="3017870"/>
                  <a:pt x="7200900" y="3048000"/>
                </a:cubicBezTo>
                <a:cubicBezTo>
                  <a:pt x="7211339" y="3062615"/>
                  <a:pt x="7226300" y="3073400"/>
                  <a:pt x="7239000" y="3086100"/>
                </a:cubicBezTo>
                <a:cubicBezTo>
                  <a:pt x="7374576" y="3312059"/>
                  <a:pt x="7403978" y="3288449"/>
                  <a:pt x="7429500" y="3467100"/>
                </a:cubicBezTo>
                <a:cubicBezTo>
                  <a:pt x="7431296" y="3479672"/>
                  <a:pt x="7429500" y="3492500"/>
                  <a:pt x="7429500" y="3505200"/>
                </a:cubicBezTo>
                <a:cubicBezTo>
                  <a:pt x="7454900" y="3676650"/>
                  <a:pt x="7494889" y="3846566"/>
                  <a:pt x="7505700" y="4019550"/>
                </a:cubicBezTo>
                <a:cubicBezTo>
                  <a:pt x="7512050" y="4121150"/>
                  <a:pt x="7514621" y="4223057"/>
                  <a:pt x="7524750" y="4324350"/>
                </a:cubicBezTo>
                <a:cubicBezTo>
                  <a:pt x="7527355" y="4350402"/>
                  <a:pt x="7543800" y="4400550"/>
                  <a:pt x="7543800" y="4400550"/>
                </a:cubicBezTo>
                <a:cubicBezTo>
                  <a:pt x="7552455" y="4452482"/>
                  <a:pt x="7556651" y="4546751"/>
                  <a:pt x="7600950" y="4591050"/>
                </a:cubicBezTo>
                <a:cubicBezTo>
                  <a:pt x="7621030" y="4611130"/>
                  <a:pt x="7677150" y="4629150"/>
                  <a:pt x="7677150" y="4629150"/>
                </a:cubicBezTo>
                <a:cubicBezTo>
                  <a:pt x="7804150" y="4679950"/>
                  <a:pt x="7932426" y="4727668"/>
                  <a:pt x="8058150" y="4781550"/>
                </a:cubicBezTo>
                <a:cubicBezTo>
                  <a:pt x="8110354" y="4803923"/>
                  <a:pt x="8156668" y="4839789"/>
                  <a:pt x="8210550" y="4857750"/>
                </a:cubicBezTo>
                <a:lnTo>
                  <a:pt x="8267700" y="4876800"/>
                </a:lnTo>
                <a:cubicBezTo>
                  <a:pt x="8900937" y="5060643"/>
                  <a:pt x="8653272" y="5048250"/>
                  <a:pt x="8991600" y="5048250"/>
                </a:cubicBezTo>
                <a:cubicBezTo>
                  <a:pt x="9213850" y="5022850"/>
                  <a:pt x="9440539" y="5023027"/>
                  <a:pt x="9658350" y="4972050"/>
                </a:cubicBezTo>
                <a:cubicBezTo>
                  <a:pt x="9744246" y="4951947"/>
                  <a:pt x="9886950" y="4838700"/>
                  <a:pt x="9886950" y="4838700"/>
                </a:cubicBezTo>
                <a:cubicBezTo>
                  <a:pt x="9956800" y="4768850"/>
                  <a:pt x="10020613" y="4692389"/>
                  <a:pt x="10096500" y="4629150"/>
                </a:cubicBezTo>
                <a:lnTo>
                  <a:pt x="10210800" y="4533900"/>
                </a:lnTo>
                <a:cubicBezTo>
                  <a:pt x="10318724" y="4490730"/>
                  <a:pt x="10451753" y="4425650"/>
                  <a:pt x="10572750" y="4419600"/>
                </a:cubicBezTo>
                <a:cubicBezTo>
                  <a:pt x="10642801" y="4416097"/>
                  <a:pt x="10712369" y="4433271"/>
                  <a:pt x="10782300" y="4438650"/>
                </a:cubicBezTo>
                <a:cubicBezTo>
                  <a:pt x="10794963" y="4439624"/>
                  <a:pt x="10807700" y="4438650"/>
                  <a:pt x="10820400" y="4438650"/>
                </a:cubicBezTo>
                <a:cubicBezTo>
                  <a:pt x="10845800" y="4413250"/>
                  <a:pt x="10867863" y="4384003"/>
                  <a:pt x="10896600" y="4362450"/>
                </a:cubicBezTo>
                <a:cubicBezTo>
                  <a:pt x="10919318" y="4345411"/>
                  <a:pt x="10950984" y="4342530"/>
                  <a:pt x="10972800" y="4324350"/>
                </a:cubicBezTo>
                <a:cubicBezTo>
                  <a:pt x="10990389" y="4309693"/>
                  <a:pt x="11010900" y="4267200"/>
                  <a:pt x="11010900" y="4267200"/>
                </a:cubicBezTo>
                <a:cubicBezTo>
                  <a:pt x="11294857" y="3816209"/>
                  <a:pt x="11326593" y="3926932"/>
                  <a:pt x="11353800" y="3600450"/>
                </a:cubicBezTo>
                <a:cubicBezTo>
                  <a:pt x="11355909" y="3575138"/>
                  <a:pt x="11353800" y="3549650"/>
                  <a:pt x="11353800" y="3524250"/>
                </a:cubicBezTo>
                <a:cubicBezTo>
                  <a:pt x="11366500" y="3460750"/>
                  <a:pt x="11370120" y="3394735"/>
                  <a:pt x="11391900" y="3333750"/>
                </a:cubicBezTo>
                <a:cubicBezTo>
                  <a:pt x="11402579" y="3303850"/>
                  <a:pt x="11432223" y="3284474"/>
                  <a:pt x="11449050" y="3257550"/>
                </a:cubicBezTo>
                <a:cubicBezTo>
                  <a:pt x="11464101" y="3233468"/>
                  <a:pt x="11487150" y="3181350"/>
                  <a:pt x="11487150" y="3181350"/>
                </a:cubicBezTo>
                <a:cubicBezTo>
                  <a:pt x="11518900" y="3149600"/>
                  <a:pt x="11548608" y="3115668"/>
                  <a:pt x="11582400" y="3086100"/>
                </a:cubicBezTo>
                <a:cubicBezTo>
                  <a:pt x="11774651" y="2917881"/>
                  <a:pt x="11529102" y="3158448"/>
                  <a:pt x="11677650" y="3009900"/>
                </a:cubicBezTo>
                <a:cubicBezTo>
                  <a:pt x="11981969" y="2843908"/>
                  <a:pt x="11807635" y="2895600"/>
                  <a:pt x="12211050" y="2895600"/>
                </a:cubicBezTo>
                <a:lnTo>
                  <a:pt x="12534900" y="2857500"/>
                </a:lnTo>
                <a:cubicBezTo>
                  <a:pt x="12546656" y="2855363"/>
                  <a:pt x="12834597" y="2810102"/>
                  <a:pt x="12877800" y="2781300"/>
                </a:cubicBezTo>
                <a:cubicBezTo>
                  <a:pt x="12901429" y="2765548"/>
                  <a:pt x="12900148" y="2728729"/>
                  <a:pt x="12915900" y="2705100"/>
                </a:cubicBezTo>
                <a:cubicBezTo>
                  <a:pt x="12925863" y="2690156"/>
                  <a:pt x="12941300" y="2679700"/>
                  <a:pt x="12954000" y="2667000"/>
                </a:cubicBezTo>
                <a:cubicBezTo>
                  <a:pt x="13023850" y="2552700"/>
                  <a:pt x="13108120" y="2446047"/>
                  <a:pt x="13163550" y="2324100"/>
                </a:cubicBezTo>
                <a:cubicBezTo>
                  <a:pt x="13204342" y="2234357"/>
                  <a:pt x="13195664" y="2126521"/>
                  <a:pt x="13239750" y="2038350"/>
                </a:cubicBezTo>
                <a:lnTo>
                  <a:pt x="13258800" y="2000250"/>
                </a:lnTo>
                <a:cubicBezTo>
                  <a:pt x="13700629" y="540294"/>
                  <a:pt x="14201166" y="552450"/>
                  <a:pt x="13658850" y="552450"/>
                </a:cubicBezTo>
                <a:lnTo>
                  <a:pt x="3143250" y="209550"/>
                </a:lnTo>
                <a:lnTo>
                  <a:pt x="2533650" y="228600"/>
                </a:lnTo>
                <a:lnTo>
                  <a:pt x="0" y="0"/>
                </a:lnTo>
                <a:lnTo>
                  <a:pt x="1466850" y="6400800"/>
                </a:lnTo>
                <a:lnTo>
                  <a:pt x="2609850" y="4762500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sp>
        <p:nvSpPr>
          <p:cNvPr id="56324" name="Freeform 21"/>
          <p:cNvSpPr>
            <a:spLocks noChangeArrowheads="1"/>
          </p:cNvSpPr>
          <p:nvPr/>
        </p:nvSpPr>
        <p:spPr bwMode="auto">
          <a:xfrm>
            <a:off x="-2702291" y="5431410"/>
            <a:ext cx="13885974" cy="2739457"/>
          </a:xfrm>
          <a:custGeom>
            <a:avLst/>
            <a:gdLst>
              <a:gd name="T0" fmla="*/ 2767846 w 15304267"/>
              <a:gd name="T1" fmla="*/ 144253 h 3020572"/>
              <a:gd name="T2" fmla="*/ 4367149 w 15304267"/>
              <a:gd name="T3" fmla="*/ 583107 h 3020572"/>
              <a:gd name="T4" fmla="*/ 4443305 w 15304267"/>
              <a:gd name="T5" fmla="*/ 907474 h 3020572"/>
              <a:gd name="T6" fmla="*/ 4995451 w 15304267"/>
              <a:gd name="T7" fmla="*/ 1231841 h 3020572"/>
              <a:gd name="T8" fmla="*/ 6499596 w 15304267"/>
              <a:gd name="T9" fmla="*/ 1155520 h 3020572"/>
              <a:gd name="T10" fmla="*/ 6385346 w 15304267"/>
              <a:gd name="T11" fmla="*/ 792987 h 3020572"/>
              <a:gd name="T12" fmla="*/ 7451570 w 15304267"/>
              <a:gd name="T13" fmla="*/ 792987 h 3020572"/>
              <a:gd name="T14" fmla="*/ 8098884 w 15304267"/>
              <a:gd name="T15" fmla="*/ 850236 h 3020572"/>
              <a:gd name="T16" fmla="*/ 8117933 w 15304267"/>
              <a:gd name="T17" fmla="*/ 907474 h 3020572"/>
              <a:gd name="T18" fmla="*/ 8270246 w 15304267"/>
              <a:gd name="T19" fmla="*/ 1117365 h 3020572"/>
              <a:gd name="T20" fmla="*/ 9088948 w 15304267"/>
              <a:gd name="T21" fmla="*/ 869313 h 3020572"/>
              <a:gd name="T22" fmla="*/ 9660111 w 15304267"/>
              <a:gd name="T23" fmla="*/ 888391 h 3020572"/>
              <a:gd name="T24" fmla="*/ 9622077 w 15304267"/>
              <a:gd name="T25" fmla="*/ 773915 h 3020572"/>
              <a:gd name="T26" fmla="*/ 9374529 w 15304267"/>
              <a:gd name="T27" fmla="*/ 125170 h 3020572"/>
              <a:gd name="T28" fmla="*/ 9964802 w 15304267"/>
              <a:gd name="T29" fmla="*/ 48849 h 3020572"/>
              <a:gd name="T30" fmla="*/ 10764456 w 15304267"/>
              <a:gd name="T31" fmla="*/ 430465 h 3020572"/>
              <a:gd name="T32" fmla="*/ 10745411 w 15304267"/>
              <a:gd name="T33" fmla="*/ 697592 h 3020572"/>
              <a:gd name="T34" fmla="*/ 10764456 w 15304267"/>
              <a:gd name="T35" fmla="*/ 754832 h 3020572"/>
              <a:gd name="T36" fmla="*/ 10764456 w 15304267"/>
              <a:gd name="T37" fmla="*/ 792987 h 3020572"/>
              <a:gd name="T38" fmla="*/ 11526022 w 15304267"/>
              <a:gd name="T39" fmla="*/ 1079199 h 3020572"/>
              <a:gd name="T40" fmla="*/ 11602147 w 15304267"/>
              <a:gd name="T41" fmla="*/ 1060117 h 3020572"/>
              <a:gd name="T42" fmla="*/ 11944870 w 15304267"/>
              <a:gd name="T43" fmla="*/ 964713 h 3020572"/>
              <a:gd name="T44" fmla="*/ 12002014 w 15304267"/>
              <a:gd name="T45" fmla="*/ 831153 h 3020572"/>
              <a:gd name="T46" fmla="*/ 12021060 w 15304267"/>
              <a:gd name="T47" fmla="*/ 792987 h 3020572"/>
              <a:gd name="T48" fmla="*/ 12268542 w 15304267"/>
              <a:gd name="T49" fmla="*/ 716666 h 3020572"/>
              <a:gd name="T50" fmla="*/ 12744526 w 15304267"/>
              <a:gd name="T51" fmla="*/ 640345 h 3020572"/>
              <a:gd name="T52" fmla="*/ 12992082 w 15304267"/>
              <a:gd name="T53" fmla="*/ 831153 h 3020572"/>
              <a:gd name="T54" fmla="*/ 13525145 w 15304267"/>
              <a:gd name="T55" fmla="*/ 468620 h 3020572"/>
              <a:gd name="T56" fmla="*/ 13925005 w 15304267"/>
              <a:gd name="T57" fmla="*/ 430465 h 3020572"/>
              <a:gd name="T58" fmla="*/ 15295822 w 15304267"/>
              <a:gd name="T59" fmla="*/ 3025415 h 3020572"/>
              <a:gd name="T60" fmla="*/ 26156 w 15304267"/>
              <a:gd name="T61" fmla="*/ 2586561 h 3020572"/>
              <a:gd name="T62" fmla="*/ 45195 w 15304267"/>
              <a:gd name="T63" fmla="*/ 2510238 h 3020572"/>
              <a:gd name="T64" fmla="*/ 121351 w 15304267"/>
              <a:gd name="T65" fmla="*/ 2433917 h 3020572"/>
              <a:gd name="T66" fmla="*/ 2767846 w 15304267"/>
              <a:gd name="T67" fmla="*/ 144253 h 302057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5304267"/>
              <a:gd name="T103" fmla="*/ 0 h 3020572"/>
              <a:gd name="T104" fmla="*/ 15304267 w 15304267"/>
              <a:gd name="T105" fmla="*/ 3020572 h 3020572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5304267" h="3020572">
                <a:moveTo>
                  <a:pt x="2769367" y="144022"/>
                </a:moveTo>
                <a:lnTo>
                  <a:pt x="4369567" y="582172"/>
                </a:lnTo>
                <a:cubicBezTo>
                  <a:pt x="4447307" y="893132"/>
                  <a:pt x="4445767" y="782245"/>
                  <a:pt x="4445767" y="906022"/>
                </a:cubicBezTo>
                <a:lnTo>
                  <a:pt x="4998217" y="1229872"/>
                </a:lnTo>
                <a:lnTo>
                  <a:pt x="6503167" y="1153672"/>
                </a:lnTo>
                <a:cubicBezTo>
                  <a:pt x="6367622" y="785764"/>
                  <a:pt x="6241239" y="791722"/>
                  <a:pt x="6388867" y="791722"/>
                </a:cubicBezTo>
                <a:lnTo>
                  <a:pt x="7455667" y="791722"/>
                </a:lnTo>
                <a:cubicBezTo>
                  <a:pt x="7671567" y="810772"/>
                  <a:pt x="7889744" y="812251"/>
                  <a:pt x="8103367" y="848872"/>
                </a:cubicBezTo>
                <a:cubicBezTo>
                  <a:pt x="8123159" y="852265"/>
                  <a:pt x="8122417" y="906022"/>
                  <a:pt x="8122417" y="906022"/>
                </a:cubicBezTo>
                <a:cubicBezTo>
                  <a:pt x="8225550" y="1132914"/>
                  <a:pt x="8140940" y="1115572"/>
                  <a:pt x="8274817" y="1115572"/>
                </a:cubicBezTo>
                <a:lnTo>
                  <a:pt x="9093967" y="867922"/>
                </a:lnTo>
                <a:cubicBezTo>
                  <a:pt x="9284467" y="874272"/>
                  <a:pt x="9477829" y="920479"/>
                  <a:pt x="9665467" y="886972"/>
                </a:cubicBezTo>
                <a:cubicBezTo>
                  <a:pt x="9705003" y="879912"/>
                  <a:pt x="9627367" y="772672"/>
                  <a:pt x="9627367" y="772672"/>
                </a:cubicBezTo>
                <a:cubicBezTo>
                  <a:pt x="9333994" y="146809"/>
                  <a:pt x="9182931" y="321758"/>
                  <a:pt x="9379717" y="124972"/>
                </a:cubicBezTo>
                <a:cubicBezTo>
                  <a:pt x="9944748" y="47037"/>
                  <a:pt x="9746274" y="48772"/>
                  <a:pt x="9970267" y="48772"/>
                </a:cubicBezTo>
                <a:cubicBezTo>
                  <a:pt x="10819212" y="291328"/>
                  <a:pt x="10770367" y="0"/>
                  <a:pt x="10770367" y="429772"/>
                </a:cubicBezTo>
                <a:cubicBezTo>
                  <a:pt x="10764017" y="518672"/>
                  <a:pt x="10751317" y="607346"/>
                  <a:pt x="10751317" y="696472"/>
                </a:cubicBezTo>
                <a:cubicBezTo>
                  <a:pt x="10751317" y="716552"/>
                  <a:pt x="10766429" y="733931"/>
                  <a:pt x="10770367" y="753622"/>
                </a:cubicBezTo>
                <a:cubicBezTo>
                  <a:pt x="10772858" y="766075"/>
                  <a:pt x="10770367" y="779022"/>
                  <a:pt x="10770367" y="791722"/>
                </a:cubicBezTo>
                <a:lnTo>
                  <a:pt x="11532367" y="1077472"/>
                </a:lnTo>
                <a:cubicBezTo>
                  <a:pt x="11620888" y="1109661"/>
                  <a:pt x="11608567" y="1117824"/>
                  <a:pt x="11608567" y="1058422"/>
                </a:cubicBezTo>
                <a:cubicBezTo>
                  <a:pt x="11653508" y="1047187"/>
                  <a:pt x="11928293" y="980998"/>
                  <a:pt x="11951467" y="963172"/>
                </a:cubicBezTo>
                <a:cubicBezTo>
                  <a:pt x="11989798" y="933686"/>
                  <a:pt x="11988976" y="874014"/>
                  <a:pt x="12008617" y="829822"/>
                </a:cubicBezTo>
                <a:cubicBezTo>
                  <a:pt x="12014384" y="816847"/>
                  <a:pt x="12021317" y="804422"/>
                  <a:pt x="12027667" y="791722"/>
                </a:cubicBezTo>
                <a:lnTo>
                  <a:pt x="12275317" y="715522"/>
                </a:lnTo>
                <a:lnTo>
                  <a:pt x="12751567" y="639322"/>
                </a:lnTo>
                <a:cubicBezTo>
                  <a:pt x="12970514" y="838365"/>
                  <a:pt x="12866717" y="829822"/>
                  <a:pt x="12999217" y="829822"/>
                </a:cubicBezTo>
                <a:cubicBezTo>
                  <a:pt x="13521039" y="481941"/>
                  <a:pt x="13367863" y="632626"/>
                  <a:pt x="13532617" y="467872"/>
                </a:cubicBezTo>
                <a:lnTo>
                  <a:pt x="13932667" y="429772"/>
                </a:lnTo>
                <a:lnTo>
                  <a:pt x="15304267" y="3020572"/>
                </a:lnTo>
                <a:lnTo>
                  <a:pt x="26167" y="2582422"/>
                </a:lnTo>
                <a:cubicBezTo>
                  <a:pt x="0" y="2581540"/>
                  <a:pt x="31341" y="2528424"/>
                  <a:pt x="45217" y="2506222"/>
                </a:cubicBezTo>
                <a:cubicBezTo>
                  <a:pt x="64255" y="2475761"/>
                  <a:pt x="121417" y="2430022"/>
                  <a:pt x="121417" y="2430022"/>
                </a:cubicBezTo>
                <a:lnTo>
                  <a:pt x="2769367" y="144022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1F7CDC02-9AD0-1C48-9136-97698F182131}" type="datetime4">
              <a:rPr lang="en-US" smtClean="0"/>
              <a:t>March 1,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837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7" name="Freeform 19"/>
          <p:cNvSpPr>
            <a:spLocks noChangeArrowheads="1"/>
          </p:cNvSpPr>
          <p:nvPr/>
        </p:nvSpPr>
        <p:spPr bwMode="auto">
          <a:xfrm>
            <a:off x="-2074253" y="-1174670"/>
            <a:ext cx="12886299" cy="5804252"/>
          </a:xfrm>
          <a:custGeom>
            <a:avLst/>
            <a:gdLst>
              <a:gd name="T0" fmla="*/ 0 w 14201166"/>
              <a:gd name="T1" fmla="*/ 0 h 6400800"/>
              <a:gd name="T2" fmla="*/ 14201166 w 14201166"/>
              <a:gd name="T3" fmla="*/ 6400800 h 6400800"/>
            </a:gdLst>
            <a:ahLst/>
            <a:cxnLst/>
            <a:rect l="T0" t="T1" r="T2" b="T3"/>
            <a:pathLst>
              <a:path w="14201166" h="6400800">
                <a:moveTo>
                  <a:pt x="2609850" y="4762500"/>
                </a:moveTo>
                <a:lnTo>
                  <a:pt x="2609850" y="4762500"/>
                </a:lnTo>
                <a:cubicBezTo>
                  <a:pt x="2724150" y="4597400"/>
                  <a:pt x="2834001" y="4429130"/>
                  <a:pt x="2952750" y="4267200"/>
                </a:cubicBezTo>
                <a:cubicBezTo>
                  <a:pt x="2973992" y="4238233"/>
                  <a:pt x="3008071" y="4220230"/>
                  <a:pt x="3028950" y="4191000"/>
                </a:cubicBezTo>
                <a:cubicBezTo>
                  <a:pt x="3040622" y="4174660"/>
                  <a:pt x="3048000" y="4133850"/>
                  <a:pt x="3048000" y="4133850"/>
                </a:cubicBezTo>
                <a:lnTo>
                  <a:pt x="3314700" y="3600450"/>
                </a:lnTo>
                <a:cubicBezTo>
                  <a:pt x="3384550" y="3505200"/>
                  <a:pt x="3449162" y="3405878"/>
                  <a:pt x="3524250" y="3314700"/>
                </a:cubicBezTo>
                <a:cubicBezTo>
                  <a:pt x="3538805" y="3297026"/>
                  <a:pt x="3566743" y="3294189"/>
                  <a:pt x="3581400" y="3276600"/>
                </a:cubicBezTo>
                <a:cubicBezTo>
                  <a:pt x="3599580" y="3254784"/>
                  <a:pt x="3601320" y="3222216"/>
                  <a:pt x="3619500" y="3200400"/>
                </a:cubicBezTo>
                <a:cubicBezTo>
                  <a:pt x="3634157" y="3182811"/>
                  <a:pt x="3658772" y="3176603"/>
                  <a:pt x="3676650" y="3162300"/>
                </a:cubicBezTo>
                <a:cubicBezTo>
                  <a:pt x="3690675" y="3151080"/>
                  <a:pt x="3702050" y="3136900"/>
                  <a:pt x="3714750" y="3124200"/>
                </a:cubicBezTo>
                <a:cubicBezTo>
                  <a:pt x="4206801" y="2734660"/>
                  <a:pt x="3977574" y="2762250"/>
                  <a:pt x="4305300" y="2762250"/>
                </a:cubicBezTo>
                <a:cubicBezTo>
                  <a:pt x="4647434" y="2713374"/>
                  <a:pt x="4482197" y="2724150"/>
                  <a:pt x="4800600" y="2724150"/>
                </a:cubicBezTo>
                <a:cubicBezTo>
                  <a:pt x="4959350" y="2686050"/>
                  <a:pt x="5119874" y="2654700"/>
                  <a:pt x="5276850" y="2609850"/>
                </a:cubicBezTo>
                <a:lnTo>
                  <a:pt x="5410200" y="2571750"/>
                </a:lnTo>
                <a:cubicBezTo>
                  <a:pt x="5760488" y="2513369"/>
                  <a:pt x="5591052" y="2525238"/>
                  <a:pt x="6057900" y="2552700"/>
                </a:cubicBezTo>
                <a:cubicBezTo>
                  <a:pt x="6134232" y="2557190"/>
                  <a:pt x="6286500" y="2571750"/>
                  <a:pt x="6286500" y="2571750"/>
                </a:cubicBezTo>
                <a:cubicBezTo>
                  <a:pt x="6388100" y="2590800"/>
                  <a:pt x="6491016" y="2603829"/>
                  <a:pt x="6591300" y="2628900"/>
                </a:cubicBezTo>
                <a:cubicBezTo>
                  <a:pt x="6618850" y="2635788"/>
                  <a:pt x="6642676" y="2653209"/>
                  <a:pt x="6667500" y="2667000"/>
                </a:cubicBezTo>
                <a:cubicBezTo>
                  <a:pt x="6699867" y="2684982"/>
                  <a:pt x="6762750" y="2724150"/>
                  <a:pt x="6762750" y="2724150"/>
                </a:cubicBezTo>
                <a:cubicBezTo>
                  <a:pt x="6889750" y="2800350"/>
                  <a:pt x="7024647" y="2864717"/>
                  <a:pt x="7143750" y="2952750"/>
                </a:cubicBezTo>
                <a:cubicBezTo>
                  <a:pt x="7173526" y="2974758"/>
                  <a:pt x="7179379" y="3017870"/>
                  <a:pt x="7200900" y="3048000"/>
                </a:cubicBezTo>
                <a:cubicBezTo>
                  <a:pt x="7211339" y="3062615"/>
                  <a:pt x="7226300" y="3073400"/>
                  <a:pt x="7239000" y="3086100"/>
                </a:cubicBezTo>
                <a:cubicBezTo>
                  <a:pt x="7374576" y="3312059"/>
                  <a:pt x="7403978" y="3288449"/>
                  <a:pt x="7429500" y="3467100"/>
                </a:cubicBezTo>
                <a:cubicBezTo>
                  <a:pt x="7431296" y="3479672"/>
                  <a:pt x="7429500" y="3492500"/>
                  <a:pt x="7429500" y="3505200"/>
                </a:cubicBezTo>
                <a:cubicBezTo>
                  <a:pt x="7454900" y="3676650"/>
                  <a:pt x="7494889" y="3846566"/>
                  <a:pt x="7505700" y="4019550"/>
                </a:cubicBezTo>
                <a:cubicBezTo>
                  <a:pt x="7512050" y="4121150"/>
                  <a:pt x="7514621" y="4223057"/>
                  <a:pt x="7524750" y="4324350"/>
                </a:cubicBezTo>
                <a:cubicBezTo>
                  <a:pt x="7527355" y="4350402"/>
                  <a:pt x="7543800" y="4400550"/>
                  <a:pt x="7543800" y="4400550"/>
                </a:cubicBezTo>
                <a:cubicBezTo>
                  <a:pt x="7552455" y="4452482"/>
                  <a:pt x="7556651" y="4546751"/>
                  <a:pt x="7600950" y="4591050"/>
                </a:cubicBezTo>
                <a:cubicBezTo>
                  <a:pt x="7621030" y="4611130"/>
                  <a:pt x="7677150" y="4629150"/>
                  <a:pt x="7677150" y="4629150"/>
                </a:cubicBezTo>
                <a:cubicBezTo>
                  <a:pt x="7804150" y="4679950"/>
                  <a:pt x="7932426" y="4727668"/>
                  <a:pt x="8058150" y="4781550"/>
                </a:cubicBezTo>
                <a:cubicBezTo>
                  <a:pt x="8110354" y="4803923"/>
                  <a:pt x="8156668" y="4839789"/>
                  <a:pt x="8210550" y="4857750"/>
                </a:cubicBezTo>
                <a:lnTo>
                  <a:pt x="8267700" y="4876800"/>
                </a:lnTo>
                <a:cubicBezTo>
                  <a:pt x="8900937" y="5060643"/>
                  <a:pt x="8653272" y="5048250"/>
                  <a:pt x="8991600" y="5048250"/>
                </a:cubicBezTo>
                <a:cubicBezTo>
                  <a:pt x="9213850" y="5022850"/>
                  <a:pt x="9440539" y="5023027"/>
                  <a:pt x="9658350" y="4972050"/>
                </a:cubicBezTo>
                <a:cubicBezTo>
                  <a:pt x="9744246" y="4951947"/>
                  <a:pt x="9886950" y="4838700"/>
                  <a:pt x="9886950" y="4838700"/>
                </a:cubicBezTo>
                <a:cubicBezTo>
                  <a:pt x="9956800" y="4768850"/>
                  <a:pt x="10020613" y="4692389"/>
                  <a:pt x="10096500" y="4629150"/>
                </a:cubicBezTo>
                <a:lnTo>
                  <a:pt x="10210800" y="4533900"/>
                </a:lnTo>
                <a:cubicBezTo>
                  <a:pt x="10318724" y="4490730"/>
                  <a:pt x="10451753" y="4425650"/>
                  <a:pt x="10572750" y="4419600"/>
                </a:cubicBezTo>
                <a:cubicBezTo>
                  <a:pt x="10642801" y="4416097"/>
                  <a:pt x="10712369" y="4433271"/>
                  <a:pt x="10782300" y="4438650"/>
                </a:cubicBezTo>
                <a:cubicBezTo>
                  <a:pt x="10794963" y="4439624"/>
                  <a:pt x="10807700" y="4438650"/>
                  <a:pt x="10820400" y="4438650"/>
                </a:cubicBezTo>
                <a:cubicBezTo>
                  <a:pt x="10845800" y="4413250"/>
                  <a:pt x="10867863" y="4384003"/>
                  <a:pt x="10896600" y="4362450"/>
                </a:cubicBezTo>
                <a:cubicBezTo>
                  <a:pt x="10919318" y="4345411"/>
                  <a:pt x="10950984" y="4342530"/>
                  <a:pt x="10972800" y="4324350"/>
                </a:cubicBezTo>
                <a:cubicBezTo>
                  <a:pt x="10990389" y="4309693"/>
                  <a:pt x="11010900" y="4267200"/>
                  <a:pt x="11010900" y="4267200"/>
                </a:cubicBezTo>
                <a:cubicBezTo>
                  <a:pt x="11294857" y="3816209"/>
                  <a:pt x="11326593" y="3926932"/>
                  <a:pt x="11353800" y="3600450"/>
                </a:cubicBezTo>
                <a:cubicBezTo>
                  <a:pt x="11355909" y="3575138"/>
                  <a:pt x="11353800" y="3549650"/>
                  <a:pt x="11353800" y="3524250"/>
                </a:cubicBezTo>
                <a:cubicBezTo>
                  <a:pt x="11366500" y="3460750"/>
                  <a:pt x="11370120" y="3394735"/>
                  <a:pt x="11391900" y="3333750"/>
                </a:cubicBezTo>
                <a:cubicBezTo>
                  <a:pt x="11402579" y="3303850"/>
                  <a:pt x="11432223" y="3284474"/>
                  <a:pt x="11449050" y="3257550"/>
                </a:cubicBezTo>
                <a:cubicBezTo>
                  <a:pt x="11464101" y="3233468"/>
                  <a:pt x="11487150" y="3181350"/>
                  <a:pt x="11487150" y="3181350"/>
                </a:cubicBezTo>
                <a:cubicBezTo>
                  <a:pt x="11518900" y="3149600"/>
                  <a:pt x="11548608" y="3115668"/>
                  <a:pt x="11582400" y="3086100"/>
                </a:cubicBezTo>
                <a:cubicBezTo>
                  <a:pt x="11774651" y="2917881"/>
                  <a:pt x="11529102" y="3158448"/>
                  <a:pt x="11677650" y="3009900"/>
                </a:cubicBezTo>
                <a:cubicBezTo>
                  <a:pt x="11981969" y="2843908"/>
                  <a:pt x="11807635" y="2895600"/>
                  <a:pt x="12211050" y="2895600"/>
                </a:cubicBezTo>
                <a:lnTo>
                  <a:pt x="12534900" y="2857500"/>
                </a:lnTo>
                <a:cubicBezTo>
                  <a:pt x="12546656" y="2855363"/>
                  <a:pt x="12834597" y="2810102"/>
                  <a:pt x="12877800" y="2781300"/>
                </a:cubicBezTo>
                <a:cubicBezTo>
                  <a:pt x="12901429" y="2765548"/>
                  <a:pt x="12900148" y="2728729"/>
                  <a:pt x="12915900" y="2705100"/>
                </a:cubicBezTo>
                <a:cubicBezTo>
                  <a:pt x="12925863" y="2690156"/>
                  <a:pt x="12941300" y="2679700"/>
                  <a:pt x="12954000" y="2667000"/>
                </a:cubicBezTo>
                <a:cubicBezTo>
                  <a:pt x="13023850" y="2552700"/>
                  <a:pt x="13108120" y="2446047"/>
                  <a:pt x="13163550" y="2324100"/>
                </a:cubicBezTo>
                <a:cubicBezTo>
                  <a:pt x="13204342" y="2234357"/>
                  <a:pt x="13195664" y="2126521"/>
                  <a:pt x="13239750" y="2038350"/>
                </a:cubicBezTo>
                <a:lnTo>
                  <a:pt x="13258800" y="2000250"/>
                </a:lnTo>
                <a:cubicBezTo>
                  <a:pt x="13700629" y="540294"/>
                  <a:pt x="14201166" y="552450"/>
                  <a:pt x="13658850" y="552450"/>
                </a:cubicBezTo>
                <a:lnTo>
                  <a:pt x="3143250" y="209550"/>
                </a:lnTo>
                <a:lnTo>
                  <a:pt x="2533650" y="228600"/>
                </a:lnTo>
                <a:lnTo>
                  <a:pt x="0" y="0"/>
                </a:lnTo>
                <a:lnTo>
                  <a:pt x="1466850" y="6400800"/>
                </a:lnTo>
                <a:lnTo>
                  <a:pt x="2609850" y="4762500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sp>
        <p:nvSpPr>
          <p:cNvPr id="57348" name="Freeform 21"/>
          <p:cNvSpPr>
            <a:spLocks noChangeArrowheads="1"/>
          </p:cNvSpPr>
          <p:nvPr/>
        </p:nvSpPr>
        <p:spPr bwMode="auto">
          <a:xfrm>
            <a:off x="-2702291" y="5431410"/>
            <a:ext cx="13885974" cy="2739457"/>
          </a:xfrm>
          <a:custGeom>
            <a:avLst/>
            <a:gdLst>
              <a:gd name="T0" fmla="*/ 2767846 w 15304267"/>
              <a:gd name="T1" fmla="*/ 144253 h 3020572"/>
              <a:gd name="T2" fmla="*/ 4367149 w 15304267"/>
              <a:gd name="T3" fmla="*/ 583107 h 3020572"/>
              <a:gd name="T4" fmla="*/ 4443305 w 15304267"/>
              <a:gd name="T5" fmla="*/ 907474 h 3020572"/>
              <a:gd name="T6" fmla="*/ 4995451 w 15304267"/>
              <a:gd name="T7" fmla="*/ 1231841 h 3020572"/>
              <a:gd name="T8" fmla="*/ 6499596 w 15304267"/>
              <a:gd name="T9" fmla="*/ 1155520 h 3020572"/>
              <a:gd name="T10" fmla="*/ 6385346 w 15304267"/>
              <a:gd name="T11" fmla="*/ 792987 h 3020572"/>
              <a:gd name="T12" fmla="*/ 7451570 w 15304267"/>
              <a:gd name="T13" fmla="*/ 792987 h 3020572"/>
              <a:gd name="T14" fmla="*/ 8098884 w 15304267"/>
              <a:gd name="T15" fmla="*/ 850236 h 3020572"/>
              <a:gd name="T16" fmla="*/ 8117933 w 15304267"/>
              <a:gd name="T17" fmla="*/ 907474 h 3020572"/>
              <a:gd name="T18" fmla="*/ 8270246 w 15304267"/>
              <a:gd name="T19" fmla="*/ 1117365 h 3020572"/>
              <a:gd name="T20" fmla="*/ 9088948 w 15304267"/>
              <a:gd name="T21" fmla="*/ 869313 h 3020572"/>
              <a:gd name="T22" fmla="*/ 9660111 w 15304267"/>
              <a:gd name="T23" fmla="*/ 888391 h 3020572"/>
              <a:gd name="T24" fmla="*/ 9622077 w 15304267"/>
              <a:gd name="T25" fmla="*/ 773915 h 3020572"/>
              <a:gd name="T26" fmla="*/ 9374529 w 15304267"/>
              <a:gd name="T27" fmla="*/ 125170 h 3020572"/>
              <a:gd name="T28" fmla="*/ 9964802 w 15304267"/>
              <a:gd name="T29" fmla="*/ 48849 h 3020572"/>
              <a:gd name="T30" fmla="*/ 10764456 w 15304267"/>
              <a:gd name="T31" fmla="*/ 430465 h 3020572"/>
              <a:gd name="T32" fmla="*/ 10745411 w 15304267"/>
              <a:gd name="T33" fmla="*/ 697592 h 3020572"/>
              <a:gd name="T34" fmla="*/ 10764456 w 15304267"/>
              <a:gd name="T35" fmla="*/ 754832 h 3020572"/>
              <a:gd name="T36" fmla="*/ 10764456 w 15304267"/>
              <a:gd name="T37" fmla="*/ 792987 h 3020572"/>
              <a:gd name="T38" fmla="*/ 11526022 w 15304267"/>
              <a:gd name="T39" fmla="*/ 1079199 h 3020572"/>
              <a:gd name="T40" fmla="*/ 11602147 w 15304267"/>
              <a:gd name="T41" fmla="*/ 1060117 h 3020572"/>
              <a:gd name="T42" fmla="*/ 11944870 w 15304267"/>
              <a:gd name="T43" fmla="*/ 964713 h 3020572"/>
              <a:gd name="T44" fmla="*/ 12002014 w 15304267"/>
              <a:gd name="T45" fmla="*/ 831153 h 3020572"/>
              <a:gd name="T46" fmla="*/ 12021060 w 15304267"/>
              <a:gd name="T47" fmla="*/ 792987 h 3020572"/>
              <a:gd name="T48" fmla="*/ 12268542 w 15304267"/>
              <a:gd name="T49" fmla="*/ 716666 h 3020572"/>
              <a:gd name="T50" fmla="*/ 12744526 w 15304267"/>
              <a:gd name="T51" fmla="*/ 640345 h 3020572"/>
              <a:gd name="T52" fmla="*/ 12992082 w 15304267"/>
              <a:gd name="T53" fmla="*/ 831153 h 3020572"/>
              <a:gd name="T54" fmla="*/ 13525145 w 15304267"/>
              <a:gd name="T55" fmla="*/ 468620 h 3020572"/>
              <a:gd name="T56" fmla="*/ 13925005 w 15304267"/>
              <a:gd name="T57" fmla="*/ 430465 h 3020572"/>
              <a:gd name="T58" fmla="*/ 15295822 w 15304267"/>
              <a:gd name="T59" fmla="*/ 3025415 h 3020572"/>
              <a:gd name="T60" fmla="*/ 26156 w 15304267"/>
              <a:gd name="T61" fmla="*/ 2586561 h 3020572"/>
              <a:gd name="T62" fmla="*/ 45195 w 15304267"/>
              <a:gd name="T63" fmla="*/ 2510238 h 3020572"/>
              <a:gd name="T64" fmla="*/ 121351 w 15304267"/>
              <a:gd name="T65" fmla="*/ 2433917 h 3020572"/>
              <a:gd name="T66" fmla="*/ 2767846 w 15304267"/>
              <a:gd name="T67" fmla="*/ 144253 h 302057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5304267"/>
              <a:gd name="T103" fmla="*/ 0 h 3020572"/>
              <a:gd name="T104" fmla="*/ 15304267 w 15304267"/>
              <a:gd name="T105" fmla="*/ 3020572 h 3020572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5304267" h="3020572">
                <a:moveTo>
                  <a:pt x="2769367" y="144022"/>
                </a:moveTo>
                <a:lnTo>
                  <a:pt x="4369567" y="582172"/>
                </a:lnTo>
                <a:cubicBezTo>
                  <a:pt x="4447307" y="893132"/>
                  <a:pt x="4445767" y="782245"/>
                  <a:pt x="4445767" y="906022"/>
                </a:cubicBezTo>
                <a:lnTo>
                  <a:pt x="4998217" y="1229872"/>
                </a:lnTo>
                <a:lnTo>
                  <a:pt x="6503167" y="1153672"/>
                </a:lnTo>
                <a:cubicBezTo>
                  <a:pt x="6367622" y="785764"/>
                  <a:pt x="6241239" y="791722"/>
                  <a:pt x="6388867" y="791722"/>
                </a:cubicBezTo>
                <a:lnTo>
                  <a:pt x="7455667" y="791722"/>
                </a:lnTo>
                <a:cubicBezTo>
                  <a:pt x="7671567" y="810772"/>
                  <a:pt x="7889744" y="812251"/>
                  <a:pt x="8103367" y="848872"/>
                </a:cubicBezTo>
                <a:cubicBezTo>
                  <a:pt x="8123159" y="852265"/>
                  <a:pt x="8122417" y="906022"/>
                  <a:pt x="8122417" y="906022"/>
                </a:cubicBezTo>
                <a:cubicBezTo>
                  <a:pt x="8225550" y="1132914"/>
                  <a:pt x="8140940" y="1115572"/>
                  <a:pt x="8274817" y="1115572"/>
                </a:cubicBezTo>
                <a:lnTo>
                  <a:pt x="9093967" y="867922"/>
                </a:lnTo>
                <a:cubicBezTo>
                  <a:pt x="9284467" y="874272"/>
                  <a:pt x="9477829" y="920479"/>
                  <a:pt x="9665467" y="886972"/>
                </a:cubicBezTo>
                <a:cubicBezTo>
                  <a:pt x="9705003" y="879912"/>
                  <a:pt x="9627367" y="772672"/>
                  <a:pt x="9627367" y="772672"/>
                </a:cubicBezTo>
                <a:cubicBezTo>
                  <a:pt x="9333994" y="146809"/>
                  <a:pt x="9182931" y="321758"/>
                  <a:pt x="9379717" y="124972"/>
                </a:cubicBezTo>
                <a:cubicBezTo>
                  <a:pt x="9944748" y="47037"/>
                  <a:pt x="9746274" y="48772"/>
                  <a:pt x="9970267" y="48772"/>
                </a:cubicBezTo>
                <a:cubicBezTo>
                  <a:pt x="10819212" y="291328"/>
                  <a:pt x="10770367" y="0"/>
                  <a:pt x="10770367" y="429772"/>
                </a:cubicBezTo>
                <a:cubicBezTo>
                  <a:pt x="10764017" y="518672"/>
                  <a:pt x="10751317" y="607346"/>
                  <a:pt x="10751317" y="696472"/>
                </a:cubicBezTo>
                <a:cubicBezTo>
                  <a:pt x="10751317" y="716552"/>
                  <a:pt x="10766429" y="733931"/>
                  <a:pt x="10770367" y="753622"/>
                </a:cubicBezTo>
                <a:cubicBezTo>
                  <a:pt x="10772858" y="766075"/>
                  <a:pt x="10770367" y="779022"/>
                  <a:pt x="10770367" y="791722"/>
                </a:cubicBezTo>
                <a:lnTo>
                  <a:pt x="11532367" y="1077472"/>
                </a:lnTo>
                <a:cubicBezTo>
                  <a:pt x="11620888" y="1109661"/>
                  <a:pt x="11608567" y="1117824"/>
                  <a:pt x="11608567" y="1058422"/>
                </a:cubicBezTo>
                <a:cubicBezTo>
                  <a:pt x="11653508" y="1047187"/>
                  <a:pt x="11928293" y="980998"/>
                  <a:pt x="11951467" y="963172"/>
                </a:cubicBezTo>
                <a:cubicBezTo>
                  <a:pt x="11989798" y="933686"/>
                  <a:pt x="11988976" y="874014"/>
                  <a:pt x="12008617" y="829822"/>
                </a:cubicBezTo>
                <a:cubicBezTo>
                  <a:pt x="12014384" y="816847"/>
                  <a:pt x="12021317" y="804422"/>
                  <a:pt x="12027667" y="791722"/>
                </a:cubicBezTo>
                <a:lnTo>
                  <a:pt x="12275317" y="715522"/>
                </a:lnTo>
                <a:lnTo>
                  <a:pt x="12751567" y="639322"/>
                </a:lnTo>
                <a:cubicBezTo>
                  <a:pt x="12970514" y="838365"/>
                  <a:pt x="12866717" y="829822"/>
                  <a:pt x="12999217" y="829822"/>
                </a:cubicBezTo>
                <a:cubicBezTo>
                  <a:pt x="13521039" y="481941"/>
                  <a:pt x="13367863" y="632626"/>
                  <a:pt x="13532617" y="467872"/>
                </a:cubicBezTo>
                <a:lnTo>
                  <a:pt x="13932667" y="429772"/>
                </a:lnTo>
                <a:lnTo>
                  <a:pt x="15304267" y="3020572"/>
                </a:lnTo>
                <a:lnTo>
                  <a:pt x="26167" y="2582422"/>
                </a:lnTo>
                <a:cubicBezTo>
                  <a:pt x="0" y="2581540"/>
                  <a:pt x="31341" y="2528424"/>
                  <a:pt x="45217" y="2506222"/>
                </a:cubicBezTo>
                <a:cubicBezTo>
                  <a:pt x="64255" y="2475761"/>
                  <a:pt x="121417" y="2430022"/>
                  <a:pt x="121417" y="2430022"/>
                </a:cubicBezTo>
                <a:lnTo>
                  <a:pt x="2769367" y="144022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cxnSp>
        <p:nvCxnSpPr>
          <p:cNvPr id="57349" name="Straight Arrow Connector 4"/>
          <p:cNvCxnSpPr>
            <a:cxnSpLocks noChangeShapeType="1"/>
          </p:cNvCxnSpPr>
          <p:nvPr/>
        </p:nvCxnSpPr>
        <p:spPr bwMode="auto">
          <a:xfrm rot="10800000" flipV="1">
            <a:off x="4848567" y="4603670"/>
            <a:ext cx="1175410" cy="552786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6231403" y="3912688"/>
            <a:ext cx="3664514" cy="1121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Incompatible Mobility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0A5B1DDF-7EEF-8E4C-8978-59A8E55C27CE}" type="datetime4">
              <a:rPr lang="en-US" smtClean="0"/>
              <a:t>March 1,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756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1" name="Freeform 19"/>
          <p:cNvSpPr>
            <a:spLocks noChangeArrowheads="1"/>
          </p:cNvSpPr>
          <p:nvPr/>
        </p:nvSpPr>
        <p:spPr bwMode="auto">
          <a:xfrm>
            <a:off x="-2074253" y="-1174670"/>
            <a:ext cx="12886299" cy="5804252"/>
          </a:xfrm>
          <a:custGeom>
            <a:avLst/>
            <a:gdLst>
              <a:gd name="T0" fmla="*/ 0 w 14201166"/>
              <a:gd name="T1" fmla="*/ 0 h 6400800"/>
              <a:gd name="T2" fmla="*/ 14201166 w 14201166"/>
              <a:gd name="T3" fmla="*/ 6400800 h 6400800"/>
            </a:gdLst>
            <a:ahLst/>
            <a:cxnLst/>
            <a:rect l="T0" t="T1" r="T2" b="T3"/>
            <a:pathLst>
              <a:path w="14201166" h="6400800">
                <a:moveTo>
                  <a:pt x="2609850" y="4762500"/>
                </a:moveTo>
                <a:lnTo>
                  <a:pt x="2609850" y="4762500"/>
                </a:lnTo>
                <a:cubicBezTo>
                  <a:pt x="2724150" y="4597400"/>
                  <a:pt x="2834001" y="4429130"/>
                  <a:pt x="2952750" y="4267200"/>
                </a:cubicBezTo>
                <a:cubicBezTo>
                  <a:pt x="2973992" y="4238233"/>
                  <a:pt x="3008071" y="4220230"/>
                  <a:pt x="3028950" y="4191000"/>
                </a:cubicBezTo>
                <a:cubicBezTo>
                  <a:pt x="3040622" y="4174660"/>
                  <a:pt x="3048000" y="4133850"/>
                  <a:pt x="3048000" y="4133850"/>
                </a:cubicBezTo>
                <a:lnTo>
                  <a:pt x="3314700" y="3600450"/>
                </a:lnTo>
                <a:cubicBezTo>
                  <a:pt x="3384550" y="3505200"/>
                  <a:pt x="3449162" y="3405878"/>
                  <a:pt x="3524250" y="3314700"/>
                </a:cubicBezTo>
                <a:cubicBezTo>
                  <a:pt x="3538805" y="3297026"/>
                  <a:pt x="3566743" y="3294189"/>
                  <a:pt x="3581400" y="3276600"/>
                </a:cubicBezTo>
                <a:cubicBezTo>
                  <a:pt x="3599580" y="3254784"/>
                  <a:pt x="3601320" y="3222216"/>
                  <a:pt x="3619500" y="3200400"/>
                </a:cubicBezTo>
                <a:cubicBezTo>
                  <a:pt x="3634157" y="3182811"/>
                  <a:pt x="3658772" y="3176603"/>
                  <a:pt x="3676650" y="3162300"/>
                </a:cubicBezTo>
                <a:cubicBezTo>
                  <a:pt x="3690675" y="3151080"/>
                  <a:pt x="3702050" y="3136900"/>
                  <a:pt x="3714750" y="3124200"/>
                </a:cubicBezTo>
                <a:cubicBezTo>
                  <a:pt x="4206801" y="2734660"/>
                  <a:pt x="3977574" y="2762250"/>
                  <a:pt x="4305300" y="2762250"/>
                </a:cubicBezTo>
                <a:cubicBezTo>
                  <a:pt x="4647434" y="2713374"/>
                  <a:pt x="4482197" y="2724150"/>
                  <a:pt x="4800600" y="2724150"/>
                </a:cubicBezTo>
                <a:cubicBezTo>
                  <a:pt x="4959350" y="2686050"/>
                  <a:pt x="5119874" y="2654700"/>
                  <a:pt x="5276850" y="2609850"/>
                </a:cubicBezTo>
                <a:lnTo>
                  <a:pt x="5410200" y="2571750"/>
                </a:lnTo>
                <a:cubicBezTo>
                  <a:pt x="5760488" y="2513369"/>
                  <a:pt x="5591052" y="2525238"/>
                  <a:pt x="6057900" y="2552700"/>
                </a:cubicBezTo>
                <a:cubicBezTo>
                  <a:pt x="6134232" y="2557190"/>
                  <a:pt x="6286500" y="2571750"/>
                  <a:pt x="6286500" y="2571750"/>
                </a:cubicBezTo>
                <a:cubicBezTo>
                  <a:pt x="6388100" y="2590800"/>
                  <a:pt x="6491016" y="2603829"/>
                  <a:pt x="6591300" y="2628900"/>
                </a:cubicBezTo>
                <a:cubicBezTo>
                  <a:pt x="6618850" y="2635788"/>
                  <a:pt x="6642676" y="2653209"/>
                  <a:pt x="6667500" y="2667000"/>
                </a:cubicBezTo>
                <a:cubicBezTo>
                  <a:pt x="6699867" y="2684982"/>
                  <a:pt x="6762750" y="2724150"/>
                  <a:pt x="6762750" y="2724150"/>
                </a:cubicBezTo>
                <a:cubicBezTo>
                  <a:pt x="6889750" y="2800350"/>
                  <a:pt x="7024647" y="2864717"/>
                  <a:pt x="7143750" y="2952750"/>
                </a:cubicBezTo>
                <a:cubicBezTo>
                  <a:pt x="7173526" y="2974758"/>
                  <a:pt x="7179379" y="3017870"/>
                  <a:pt x="7200900" y="3048000"/>
                </a:cubicBezTo>
                <a:cubicBezTo>
                  <a:pt x="7211339" y="3062615"/>
                  <a:pt x="7226300" y="3073400"/>
                  <a:pt x="7239000" y="3086100"/>
                </a:cubicBezTo>
                <a:cubicBezTo>
                  <a:pt x="7374576" y="3312059"/>
                  <a:pt x="7403978" y="3288449"/>
                  <a:pt x="7429500" y="3467100"/>
                </a:cubicBezTo>
                <a:cubicBezTo>
                  <a:pt x="7431296" y="3479672"/>
                  <a:pt x="7429500" y="3492500"/>
                  <a:pt x="7429500" y="3505200"/>
                </a:cubicBezTo>
                <a:cubicBezTo>
                  <a:pt x="7454900" y="3676650"/>
                  <a:pt x="7494889" y="3846566"/>
                  <a:pt x="7505700" y="4019550"/>
                </a:cubicBezTo>
                <a:cubicBezTo>
                  <a:pt x="7512050" y="4121150"/>
                  <a:pt x="7514621" y="4223057"/>
                  <a:pt x="7524750" y="4324350"/>
                </a:cubicBezTo>
                <a:cubicBezTo>
                  <a:pt x="7527355" y="4350402"/>
                  <a:pt x="7543800" y="4400550"/>
                  <a:pt x="7543800" y="4400550"/>
                </a:cubicBezTo>
                <a:cubicBezTo>
                  <a:pt x="7552455" y="4452482"/>
                  <a:pt x="7556651" y="4546751"/>
                  <a:pt x="7600950" y="4591050"/>
                </a:cubicBezTo>
                <a:cubicBezTo>
                  <a:pt x="7621030" y="4611130"/>
                  <a:pt x="7677150" y="4629150"/>
                  <a:pt x="7677150" y="4629150"/>
                </a:cubicBezTo>
                <a:cubicBezTo>
                  <a:pt x="7804150" y="4679950"/>
                  <a:pt x="7932426" y="4727668"/>
                  <a:pt x="8058150" y="4781550"/>
                </a:cubicBezTo>
                <a:cubicBezTo>
                  <a:pt x="8110354" y="4803923"/>
                  <a:pt x="8156668" y="4839789"/>
                  <a:pt x="8210550" y="4857750"/>
                </a:cubicBezTo>
                <a:lnTo>
                  <a:pt x="8267700" y="4876800"/>
                </a:lnTo>
                <a:cubicBezTo>
                  <a:pt x="8900937" y="5060643"/>
                  <a:pt x="8653272" y="5048250"/>
                  <a:pt x="8991600" y="5048250"/>
                </a:cubicBezTo>
                <a:cubicBezTo>
                  <a:pt x="9213850" y="5022850"/>
                  <a:pt x="9440539" y="5023027"/>
                  <a:pt x="9658350" y="4972050"/>
                </a:cubicBezTo>
                <a:cubicBezTo>
                  <a:pt x="9744246" y="4951947"/>
                  <a:pt x="9886950" y="4838700"/>
                  <a:pt x="9886950" y="4838700"/>
                </a:cubicBezTo>
                <a:cubicBezTo>
                  <a:pt x="9956800" y="4768850"/>
                  <a:pt x="10020613" y="4692389"/>
                  <a:pt x="10096500" y="4629150"/>
                </a:cubicBezTo>
                <a:lnTo>
                  <a:pt x="10210800" y="4533900"/>
                </a:lnTo>
                <a:cubicBezTo>
                  <a:pt x="10318724" y="4490730"/>
                  <a:pt x="10451753" y="4425650"/>
                  <a:pt x="10572750" y="4419600"/>
                </a:cubicBezTo>
                <a:cubicBezTo>
                  <a:pt x="10642801" y="4416097"/>
                  <a:pt x="10712369" y="4433271"/>
                  <a:pt x="10782300" y="4438650"/>
                </a:cubicBezTo>
                <a:cubicBezTo>
                  <a:pt x="10794963" y="4439624"/>
                  <a:pt x="10807700" y="4438650"/>
                  <a:pt x="10820400" y="4438650"/>
                </a:cubicBezTo>
                <a:cubicBezTo>
                  <a:pt x="10845800" y="4413250"/>
                  <a:pt x="10867863" y="4384003"/>
                  <a:pt x="10896600" y="4362450"/>
                </a:cubicBezTo>
                <a:cubicBezTo>
                  <a:pt x="10919318" y="4345411"/>
                  <a:pt x="10950984" y="4342530"/>
                  <a:pt x="10972800" y="4324350"/>
                </a:cubicBezTo>
                <a:cubicBezTo>
                  <a:pt x="10990389" y="4309693"/>
                  <a:pt x="11010900" y="4267200"/>
                  <a:pt x="11010900" y="4267200"/>
                </a:cubicBezTo>
                <a:cubicBezTo>
                  <a:pt x="11294857" y="3816209"/>
                  <a:pt x="11326593" y="3926932"/>
                  <a:pt x="11353800" y="3600450"/>
                </a:cubicBezTo>
                <a:cubicBezTo>
                  <a:pt x="11355909" y="3575138"/>
                  <a:pt x="11353800" y="3549650"/>
                  <a:pt x="11353800" y="3524250"/>
                </a:cubicBezTo>
                <a:cubicBezTo>
                  <a:pt x="11366500" y="3460750"/>
                  <a:pt x="11370120" y="3394735"/>
                  <a:pt x="11391900" y="3333750"/>
                </a:cubicBezTo>
                <a:cubicBezTo>
                  <a:pt x="11402579" y="3303850"/>
                  <a:pt x="11432223" y="3284474"/>
                  <a:pt x="11449050" y="3257550"/>
                </a:cubicBezTo>
                <a:cubicBezTo>
                  <a:pt x="11464101" y="3233468"/>
                  <a:pt x="11487150" y="3181350"/>
                  <a:pt x="11487150" y="3181350"/>
                </a:cubicBezTo>
                <a:cubicBezTo>
                  <a:pt x="11518900" y="3149600"/>
                  <a:pt x="11548608" y="3115668"/>
                  <a:pt x="11582400" y="3086100"/>
                </a:cubicBezTo>
                <a:cubicBezTo>
                  <a:pt x="11774651" y="2917881"/>
                  <a:pt x="11529102" y="3158448"/>
                  <a:pt x="11677650" y="3009900"/>
                </a:cubicBezTo>
                <a:cubicBezTo>
                  <a:pt x="11981969" y="2843908"/>
                  <a:pt x="11807635" y="2895600"/>
                  <a:pt x="12211050" y="2895600"/>
                </a:cubicBezTo>
                <a:lnTo>
                  <a:pt x="12534900" y="2857500"/>
                </a:lnTo>
                <a:cubicBezTo>
                  <a:pt x="12546656" y="2855363"/>
                  <a:pt x="12834597" y="2810102"/>
                  <a:pt x="12877800" y="2781300"/>
                </a:cubicBezTo>
                <a:cubicBezTo>
                  <a:pt x="12901429" y="2765548"/>
                  <a:pt x="12900148" y="2728729"/>
                  <a:pt x="12915900" y="2705100"/>
                </a:cubicBezTo>
                <a:cubicBezTo>
                  <a:pt x="12925863" y="2690156"/>
                  <a:pt x="12941300" y="2679700"/>
                  <a:pt x="12954000" y="2667000"/>
                </a:cubicBezTo>
                <a:cubicBezTo>
                  <a:pt x="13023850" y="2552700"/>
                  <a:pt x="13108120" y="2446047"/>
                  <a:pt x="13163550" y="2324100"/>
                </a:cubicBezTo>
                <a:cubicBezTo>
                  <a:pt x="13204342" y="2234357"/>
                  <a:pt x="13195664" y="2126521"/>
                  <a:pt x="13239750" y="2038350"/>
                </a:cubicBezTo>
                <a:lnTo>
                  <a:pt x="13258800" y="2000250"/>
                </a:lnTo>
                <a:cubicBezTo>
                  <a:pt x="13700629" y="540294"/>
                  <a:pt x="14201166" y="552450"/>
                  <a:pt x="13658850" y="552450"/>
                </a:cubicBezTo>
                <a:lnTo>
                  <a:pt x="3143250" y="209550"/>
                </a:lnTo>
                <a:lnTo>
                  <a:pt x="2533650" y="228600"/>
                </a:lnTo>
                <a:lnTo>
                  <a:pt x="0" y="0"/>
                </a:lnTo>
                <a:lnTo>
                  <a:pt x="1466850" y="6400800"/>
                </a:lnTo>
                <a:lnTo>
                  <a:pt x="2609850" y="4762500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sp>
        <p:nvSpPr>
          <p:cNvPr id="58372" name="Freeform 21"/>
          <p:cNvSpPr>
            <a:spLocks noChangeArrowheads="1"/>
          </p:cNvSpPr>
          <p:nvPr/>
        </p:nvSpPr>
        <p:spPr bwMode="auto">
          <a:xfrm>
            <a:off x="-2702291" y="5431410"/>
            <a:ext cx="13885974" cy="2739457"/>
          </a:xfrm>
          <a:custGeom>
            <a:avLst/>
            <a:gdLst>
              <a:gd name="T0" fmla="*/ 2767846 w 15304267"/>
              <a:gd name="T1" fmla="*/ 144253 h 3020572"/>
              <a:gd name="T2" fmla="*/ 4367149 w 15304267"/>
              <a:gd name="T3" fmla="*/ 583107 h 3020572"/>
              <a:gd name="T4" fmla="*/ 4443305 w 15304267"/>
              <a:gd name="T5" fmla="*/ 907474 h 3020572"/>
              <a:gd name="T6" fmla="*/ 4995451 w 15304267"/>
              <a:gd name="T7" fmla="*/ 1231841 h 3020572"/>
              <a:gd name="T8" fmla="*/ 6499596 w 15304267"/>
              <a:gd name="T9" fmla="*/ 1155520 h 3020572"/>
              <a:gd name="T10" fmla="*/ 6385346 w 15304267"/>
              <a:gd name="T11" fmla="*/ 792987 h 3020572"/>
              <a:gd name="T12" fmla="*/ 7451570 w 15304267"/>
              <a:gd name="T13" fmla="*/ 792987 h 3020572"/>
              <a:gd name="T14" fmla="*/ 8098884 w 15304267"/>
              <a:gd name="T15" fmla="*/ 850236 h 3020572"/>
              <a:gd name="T16" fmla="*/ 8117933 w 15304267"/>
              <a:gd name="T17" fmla="*/ 907474 h 3020572"/>
              <a:gd name="T18" fmla="*/ 8270246 w 15304267"/>
              <a:gd name="T19" fmla="*/ 1117365 h 3020572"/>
              <a:gd name="T20" fmla="*/ 9088948 w 15304267"/>
              <a:gd name="T21" fmla="*/ 869313 h 3020572"/>
              <a:gd name="T22" fmla="*/ 9660111 w 15304267"/>
              <a:gd name="T23" fmla="*/ 888391 h 3020572"/>
              <a:gd name="T24" fmla="*/ 9622077 w 15304267"/>
              <a:gd name="T25" fmla="*/ 773915 h 3020572"/>
              <a:gd name="T26" fmla="*/ 9374529 w 15304267"/>
              <a:gd name="T27" fmla="*/ 125170 h 3020572"/>
              <a:gd name="T28" fmla="*/ 9964802 w 15304267"/>
              <a:gd name="T29" fmla="*/ 48849 h 3020572"/>
              <a:gd name="T30" fmla="*/ 10764456 w 15304267"/>
              <a:gd name="T31" fmla="*/ 430465 h 3020572"/>
              <a:gd name="T32" fmla="*/ 10745411 w 15304267"/>
              <a:gd name="T33" fmla="*/ 697592 h 3020572"/>
              <a:gd name="T34" fmla="*/ 10764456 w 15304267"/>
              <a:gd name="T35" fmla="*/ 754832 h 3020572"/>
              <a:gd name="T36" fmla="*/ 10764456 w 15304267"/>
              <a:gd name="T37" fmla="*/ 792987 h 3020572"/>
              <a:gd name="T38" fmla="*/ 11526022 w 15304267"/>
              <a:gd name="T39" fmla="*/ 1079199 h 3020572"/>
              <a:gd name="T40" fmla="*/ 11602147 w 15304267"/>
              <a:gd name="T41" fmla="*/ 1060117 h 3020572"/>
              <a:gd name="T42" fmla="*/ 11944870 w 15304267"/>
              <a:gd name="T43" fmla="*/ 964713 h 3020572"/>
              <a:gd name="T44" fmla="*/ 12002014 w 15304267"/>
              <a:gd name="T45" fmla="*/ 831153 h 3020572"/>
              <a:gd name="T46" fmla="*/ 12021060 w 15304267"/>
              <a:gd name="T47" fmla="*/ 792987 h 3020572"/>
              <a:gd name="T48" fmla="*/ 12268542 w 15304267"/>
              <a:gd name="T49" fmla="*/ 716666 h 3020572"/>
              <a:gd name="T50" fmla="*/ 12744526 w 15304267"/>
              <a:gd name="T51" fmla="*/ 640345 h 3020572"/>
              <a:gd name="T52" fmla="*/ 12992082 w 15304267"/>
              <a:gd name="T53" fmla="*/ 831153 h 3020572"/>
              <a:gd name="T54" fmla="*/ 13525145 w 15304267"/>
              <a:gd name="T55" fmla="*/ 468620 h 3020572"/>
              <a:gd name="T56" fmla="*/ 13925005 w 15304267"/>
              <a:gd name="T57" fmla="*/ 430465 h 3020572"/>
              <a:gd name="T58" fmla="*/ 15295822 w 15304267"/>
              <a:gd name="T59" fmla="*/ 3025415 h 3020572"/>
              <a:gd name="T60" fmla="*/ 26156 w 15304267"/>
              <a:gd name="T61" fmla="*/ 2586561 h 3020572"/>
              <a:gd name="T62" fmla="*/ 45195 w 15304267"/>
              <a:gd name="T63" fmla="*/ 2510238 h 3020572"/>
              <a:gd name="T64" fmla="*/ 121351 w 15304267"/>
              <a:gd name="T65" fmla="*/ 2433917 h 3020572"/>
              <a:gd name="T66" fmla="*/ 2767846 w 15304267"/>
              <a:gd name="T67" fmla="*/ 144253 h 302057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5304267"/>
              <a:gd name="T103" fmla="*/ 0 h 3020572"/>
              <a:gd name="T104" fmla="*/ 15304267 w 15304267"/>
              <a:gd name="T105" fmla="*/ 3020572 h 3020572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5304267" h="3020572">
                <a:moveTo>
                  <a:pt x="2769367" y="144022"/>
                </a:moveTo>
                <a:lnTo>
                  <a:pt x="4369567" y="582172"/>
                </a:lnTo>
                <a:cubicBezTo>
                  <a:pt x="4447307" y="893132"/>
                  <a:pt x="4445767" y="782245"/>
                  <a:pt x="4445767" y="906022"/>
                </a:cubicBezTo>
                <a:lnTo>
                  <a:pt x="4998217" y="1229872"/>
                </a:lnTo>
                <a:lnTo>
                  <a:pt x="6503167" y="1153672"/>
                </a:lnTo>
                <a:cubicBezTo>
                  <a:pt x="6367622" y="785764"/>
                  <a:pt x="6241239" y="791722"/>
                  <a:pt x="6388867" y="791722"/>
                </a:cubicBezTo>
                <a:lnTo>
                  <a:pt x="7455667" y="791722"/>
                </a:lnTo>
                <a:cubicBezTo>
                  <a:pt x="7671567" y="810772"/>
                  <a:pt x="7889744" y="812251"/>
                  <a:pt x="8103367" y="848872"/>
                </a:cubicBezTo>
                <a:cubicBezTo>
                  <a:pt x="8123159" y="852265"/>
                  <a:pt x="8122417" y="906022"/>
                  <a:pt x="8122417" y="906022"/>
                </a:cubicBezTo>
                <a:cubicBezTo>
                  <a:pt x="8225550" y="1132914"/>
                  <a:pt x="8140940" y="1115572"/>
                  <a:pt x="8274817" y="1115572"/>
                </a:cubicBezTo>
                <a:lnTo>
                  <a:pt x="9093967" y="867922"/>
                </a:lnTo>
                <a:cubicBezTo>
                  <a:pt x="9284467" y="874272"/>
                  <a:pt x="9477829" y="920479"/>
                  <a:pt x="9665467" y="886972"/>
                </a:cubicBezTo>
                <a:cubicBezTo>
                  <a:pt x="9705003" y="879912"/>
                  <a:pt x="9627367" y="772672"/>
                  <a:pt x="9627367" y="772672"/>
                </a:cubicBezTo>
                <a:cubicBezTo>
                  <a:pt x="9333994" y="146809"/>
                  <a:pt x="9182931" y="321758"/>
                  <a:pt x="9379717" y="124972"/>
                </a:cubicBezTo>
                <a:cubicBezTo>
                  <a:pt x="9944748" y="47037"/>
                  <a:pt x="9746274" y="48772"/>
                  <a:pt x="9970267" y="48772"/>
                </a:cubicBezTo>
                <a:cubicBezTo>
                  <a:pt x="10819212" y="291328"/>
                  <a:pt x="10770367" y="0"/>
                  <a:pt x="10770367" y="429772"/>
                </a:cubicBezTo>
                <a:cubicBezTo>
                  <a:pt x="10764017" y="518672"/>
                  <a:pt x="10751317" y="607346"/>
                  <a:pt x="10751317" y="696472"/>
                </a:cubicBezTo>
                <a:cubicBezTo>
                  <a:pt x="10751317" y="716552"/>
                  <a:pt x="10766429" y="733931"/>
                  <a:pt x="10770367" y="753622"/>
                </a:cubicBezTo>
                <a:cubicBezTo>
                  <a:pt x="10772858" y="766075"/>
                  <a:pt x="10770367" y="779022"/>
                  <a:pt x="10770367" y="791722"/>
                </a:cubicBezTo>
                <a:lnTo>
                  <a:pt x="11532367" y="1077472"/>
                </a:lnTo>
                <a:cubicBezTo>
                  <a:pt x="11620888" y="1109661"/>
                  <a:pt x="11608567" y="1117824"/>
                  <a:pt x="11608567" y="1058422"/>
                </a:cubicBezTo>
                <a:cubicBezTo>
                  <a:pt x="11653508" y="1047187"/>
                  <a:pt x="11928293" y="980998"/>
                  <a:pt x="11951467" y="963172"/>
                </a:cubicBezTo>
                <a:cubicBezTo>
                  <a:pt x="11989798" y="933686"/>
                  <a:pt x="11988976" y="874014"/>
                  <a:pt x="12008617" y="829822"/>
                </a:cubicBezTo>
                <a:cubicBezTo>
                  <a:pt x="12014384" y="816847"/>
                  <a:pt x="12021317" y="804422"/>
                  <a:pt x="12027667" y="791722"/>
                </a:cubicBezTo>
                <a:lnTo>
                  <a:pt x="12275317" y="715522"/>
                </a:lnTo>
                <a:lnTo>
                  <a:pt x="12751567" y="639322"/>
                </a:lnTo>
                <a:cubicBezTo>
                  <a:pt x="12970514" y="838365"/>
                  <a:pt x="12866717" y="829822"/>
                  <a:pt x="12999217" y="829822"/>
                </a:cubicBezTo>
                <a:cubicBezTo>
                  <a:pt x="13521039" y="481941"/>
                  <a:pt x="13367863" y="632626"/>
                  <a:pt x="13532617" y="467872"/>
                </a:cubicBezTo>
                <a:lnTo>
                  <a:pt x="13932667" y="429772"/>
                </a:lnTo>
                <a:lnTo>
                  <a:pt x="15304267" y="3020572"/>
                </a:lnTo>
                <a:lnTo>
                  <a:pt x="26167" y="2582422"/>
                </a:lnTo>
                <a:cubicBezTo>
                  <a:pt x="0" y="2581540"/>
                  <a:pt x="31341" y="2528424"/>
                  <a:pt x="45217" y="2506222"/>
                </a:cubicBezTo>
                <a:cubicBezTo>
                  <a:pt x="64255" y="2475761"/>
                  <a:pt x="121417" y="2430022"/>
                  <a:pt x="121417" y="2430022"/>
                </a:cubicBezTo>
                <a:lnTo>
                  <a:pt x="2769367" y="144022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cxnSp>
        <p:nvCxnSpPr>
          <p:cNvPr id="58373" name="Straight Arrow Connector 4"/>
          <p:cNvCxnSpPr>
            <a:cxnSpLocks noChangeShapeType="1"/>
          </p:cNvCxnSpPr>
          <p:nvPr/>
        </p:nvCxnSpPr>
        <p:spPr bwMode="auto">
          <a:xfrm rot="10800000" flipV="1">
            <a:off x="4848567" y="4603670"/>
            <a:ext cx="1175410" cy="552786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6093119" y="4050885"/>
            <a:ext cx="3664514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No </a:t>
            </a:r>
            <a:r>
              <a:rPr lang="en-US" sz="3600" dirty="0" err="1">
                <a:solidFill>
                  <a:srgbClr val="000000"/>
                </a:solidFill>
                <a:ea typeface="DejaVu Sans" pitchFamily="34" charset="0"/>
              </a:rPr>
              <a:t>Odometry</a:t>
            </a:r>
            <a:endParaRPr lang="en-US" sz="3600" dirty="0">
              <a:solidFill>
                <a:srgbClr val="000000"/>
              </a:solidFill>
              <a:ea typeface="DejaVu Sans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01A834C7-AC0F-4643-9DD8-44F8841F6B7C}" type="datetime4">
              <a:rPr lang="en-US" smtClean="0"/>
              <a:t>March 1,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830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5" name="Freeform 19"/>
          <p:cNvSpPr>
            <a:spLocks noChangeArrowheads="1"/>
          </p:cNvSpPr>
          <p:nvPr/>
        </p:nvSpPr>
        <p:spPr bwMode="auto">
          <a:xfrm>
            <a:off x="-2074253" y="-1174670"/>
            <a:ext cx="12886299" cy="5804252"/>
          </a:xfrm>
          <a:custGeom>
            <a:avLst/>
            <a:gdLst>
              <a:gd name="T0" fmla="*/ 0 w 14201166"/>
              <a:gd name="T1" fmla="*/ 0 h 6400800"/>
              <a:gd name="T2" fmla="*/ 14201166 w 14201166"/>
              <a:gd name="T3" fmla="*/ 6400800 h 6400800"/>
            </a:gdLst>
            <a:ahLst/>
            <a:cxnLst/>
            <a:rect l="T0" t="T1" r="T2" b="T3"/>
            <a:pathLst>
              <a:path w="14201166" h="6400800">
                <a:moveTo>
                  <a:pt x="2609850" y="4762500"/>
                </a:moveTo>
                <a:lnTo>
                  <a:pt x="2609850" y="4762500"/>
                </a:lnTo>
                <a:cubicBezTo>
                  <a:pt x="2724150" y="4597400"/>
                  <a:pt x="2834001" y="4429130"/>
                  <a:pt x="2952750" y="4267200"/>
                </a:cubicBezTo>
                <a:cubicBezTo>
                  <a:pt x="2973992" y="4238233"/>
                  <a:pt x="3008071" y="4220230"/>
                  <a:pt x="3028950" y="4191000"/>
                </a:cubicBezTo>
                <a:cubicBezTo>
                  <a:pt x="3040622" y="4174660"/>
                  <a:pt x="3048000" y="4133850"/>
                  <a:pt x="3048000" y="4133850"/>
                </a:cubicBezTo>
                <a:lnTo>
                  <a:pt x="3314700" y="3600450"/>
                </a:lnTo>
                <a:cubicBezTo>
                  <a:pt x="3384550" y="3505200"/>
                  <a:pt x="3449162" y="3405878"/>
                  <a:pt x="3524250" y="3314700"/>
                </a:cubicBezTo>
                <a:cubicBezTo>
                  <a:pt x="3538805" y="3297026"/>
                  <a:pt x="3566743" y="3294189"/>
                  <a:pt x="3581400" y="3276600"/>
                </a:cubicBezTo>
                <a:cubicBezTo>
                  <a:pt x="3599580" y="3254784"/>
                  <a:pt x="3601320" y="3222216"/>
                  <a:pt x="3619500" y="3200400"/>
                </a:cubicBezTo>
                <a:cubicBezTo>
                  <a:pt x="3634157" y="3182811"/>
                  <a:pt x="3658772" y="3176603"/>
                  <a:pt x="3676650" y="3162300"/>
                </a:cubicBezTo>
                <a:cubicBezTo>
                  <a:pt x="3690675" y="3151080"/>
                  <a:pt x="3702050" y="3136900"/>
                  <a:pt x="3714750" y="3124200"/>
                </a:cubicBezTo>
                <a:cubicBezTo>
                  <a:pt x="4206801" y="2734660"/>
                  <a:pt x="3977574" y="2762250"/>
                  <a:pt x="4305300" y="2762250"/>
                </a:cubicBezTo>
                <a:cubicBezTo>
                  <a:pt x="4647434" y="2713374"/>
                  <a:pt x="4482197" y="2724150"/>
                  <a:pt x="4800600" y="2724150"/>
                </a:cubicBezTo>
                <a:cubicBezTo>
                  <a:pt x="4959350" y="2686050"/>
                  <a:pt x="5119874" y="2654700"/>
                  <a:pt x="5276850" y="2609850"/>
                </a:cubicBezTo>
                <a:lnTo>
                  <a:pt x="5410200" y="2571750"/>
                </a:lnTo>
                <a:cubicBezTo>
                  <a:pt x="5760488" y="2513369"/>
                  <a:pt x="5591052" y="2525238"/>
                  <a:pt x="6057900" y="2552700"/>
                </a:cubicBezTo>
                <a:cubicBezTo>
                  <a:pt x="6134232" y="2557190"/>
                  <a:pt x="6286500" y="2571750"/>
                  <a:pt x="6286500" y="2571750"/>
                </a:cubicBezTo>
                <a:cubicBezTo>
                  <a:pt x="6388100" y="2590800"/>
                  <a:pt x="6491016" y="2603829"/>
                  <a:pt x="6591300" y="2628900"/>
                </a:cubicBezTo>
                <a:cubicBezTo>
                  <a:pt x="6618850" y="2635788"/>
                  <a:pt x="6642676" y="2653209"/>
                  <a:pt x="6667500" y="2667000"/>
                </a:cubicBezTo>
                <a:cubicBezTo>
                  <a:pt x="6699867" y="2684982"/>
                  <a:pt x="6762750" y="2724150"/>
                  <a:pt x="6762750" y="2724150"/>
                </a:cubicBezTo>
                <a:cubicBezTo>
                  <a:pt x="6889750" y="2800350"/>
                  <a:pt x="7024647" y="2864717"/>
                  <a:pt x="7143750" y="2952750"/>
                </a:cubicBezTo>
                <a:cubicBezTo>
                  <a:pt x="7173526" y="2974758"/>
                  <a:pt x="7179379" y="3017870"/>
                  <a:pt x="7200900" y="3048000"/>
                </a:cubicBezTo>
                <a:cubicBezTo>
                  <a:pt x="7211339" y="3062615"/>
                  <a:pt x="7226300" y="3073400"/>
                  <a:pt x="7239000" y="3086100"/>
                </a:cubicBezTo>
                <a:cubicBezTo>
                  <a:pt x="7374576" y="3312059"/>
                  <a:pt x="7403978" y="3288449"/>
                  <a:pt x="7429500" y="3467100"/>
                </a:cubicBezTo>
                <a:cubicBezTo>
                  <a:pt x="7431296" y="3479672"/>
                  <a:pt x="7429500" y="3492500"/>
                  <a:pt x="7429500" y="3505200"/>
                </a:cubicBezTo>
                <a:cubicBezTo>
                  <a:pt x="7454900" y="3676650"/>
                  <a:pt x="7494889" y="3846566"/>
                  <a:pt x="7505700" y="4019550"/>
                </a:cubicBezTo>
                <a:cubicBezTo>
                  <a:pt x="7512050" y="4121150"/>
                  <a:pt x="7514621" y="4223057"/>
                  <a:pt x="7524750" y="4324350"/>
                </a:cubicBezTo>
                <a:cubicBezTo>
                  <a:pt x="7527355" y="4350402"/>
                  <a:pt x="7543800" y="4400550"/>
                  <a:pt x="7543800" y="4400550"/>
                </a:cubicBezTo>
                <a:cubicBezTo>
                  <a:pt x="7552455" y="4452482"/>
                  <a:pt x="7556651" y="4546751"/>
                  <a:pt x="7600950" y="4591050"/>
                </a:cubicBezTo>
                <a:cubicBezTo>
                  <a:pt x="7621030" y="4611130"/>
                  <a:pt x="7677150" y="4629150"/>
                  <a:pt x="7677150" y="4629150"/>
                </a:cubicBezTo>
                <a:cubicBezTo>
                  <a:pt x="7804150" y="4679950"/>
                  <a:pt x="7932426" y="4727668"/>
                  <a:pt x="8058150" y="4781550"/>
                </a:cubicBezTo>
                <a:cubicBezTo>
                  <a:pt x="8110354" y="4803923"/>
                  <a:pt x="8156668" y="4839789"/>
                  <a:pt x="8210550" y="4857750"/>
                </a:cubicBezTo>
                <a:lnTo>
                  <a:pt x="8267700" y="4876800"/>
                </a:lnTo>
                <a:cubicBezTo>
                  <a:pt x="8900937" y="5060643"/>
                  <a:pt x="8653272" y="5048250"/>
                  <a:pt x="8991600" y="5048250"/>
                </a:cubicBezTo>
                <a:cubicBezTo>
                  <a:pt x="9213850" y="5022850"/>
                  <a:pt x="9440539" y="5023027"/>
                  <a:pt x="9658350" y="4972050"/>
                </a:cubicBezTo>
                <a:cubicBezTo>
                  <a:pt x="9744246" y="4951947"/>
                  <a:pt x="9886950" y="4838700"/>
                  <a:pt x="9886950" y="4838700"/>
                </a:cubicBezTo>
                <a:cubicBezTo>
                  <a:pt x="9956800" y="4768850"/>
                  <a:pt x="10020613" y="4692389"/>
                  <a:pt x="10096500" y="4629150"/>
                </a:cubicBezTo>
                <a:lnTo>
                  <a:pt x="10210800" y="4533900"/>
                </a:lnTo>
                <a:cubicBezTo>
                  <a:pt x="10318724" y="4490730"/>
                  <a:pt x="10451753" y="4425650"/>
                  <a:pt x="10572750" y="4419600"/>
                </a:cubicBezTo>
                <a:cubicBezTo>
                  <a:pt x="10642801" y="4416097"/>
                  <a:pt x="10712369" y="4433271"/>
                  <a:pt x="10782300" y="4438650"/>
                </a:cubicBezTo>
                <a:cubicBezTo>
                  <a:pt x="10794963" y="4439624"/>
                  <a:pt x="10807700" y="4438650"/>
                  <a:pt x="10820400" y="4438650"/>
                </a:cubicBezTo>
                <a:cubicBezTo>
                  <a:pt x="10845800" y="4413250"/>
                  <a:pt x="10867863" y="4384003"/>
                  <a:pt x="10896600" y="4362450"/>
                </a:cubicBezTo>
                <a:cubicBezTo>
                  <a:pt x="10919318" y="4345411"/>
                  <a:pt x="10950984" y="4342530"/>
                  <a:pt x="10972800" y="4324350"/>
                </a:cubicBezTo>
                <a:cubicBezTo>
                  <a:pt x="10990389" y="4309693"/>
                  <a:pt x="11010900" y="4267200"/>
                  <a:pt x="11010900" y="4267200"/>
                </a:cubicBezTo>
                <a:cubicBezTo>
                  <a:pt x="11294857" y="3816209"/>
                  <a:pt x="11326593" y="3926932"/>
                  <a:pt x="11353800" y="3600450"/>
                </a:cubicBezTo>
                <a:cubicBezTo>
                  <a:pt x="11355909" y="3575138"/>
                  <a:pt x="11353800" y="3549650"/>
                  <a:pt x="11353800" y="3524250"/>
                </a:cubicBezTo>
                <a:cubicBezTo>
                  <a:pt x="11366500" y="3460750"/>
                  <a:pt x="11370120" y="3394735"/>
                  <a:pt x="11391900" y="3333750"/>
                </a:cubicBezTo>
                <a:cubicBezTo>
                  <a:pt x="11402579" y="3303850"/>
                  <a:pt x="11432223" y="3284474"/>
                  <a:pt x="11449050" y="3257550"/>
                </a:cubicBezTo>
                <a:cubicBezTo>
                  <a:pt x="11464101" y="3233468"/>
                  <a:pt x="11487150" y="3181350"/>
                  <a:pt x="11487150" y="3181350"/>
                </a:cubicBezTo>
                <a:cubicBezTo>
                  <a:pt x="11518900" y="3149600"/>
                  <a:pt x="11548608" y="3115668"/>
                  <a:pt x="11582400" y="3086100"/>
                </a:cubicBezTo>
                <a:cubicBezTo>
                  <a:pt x="11774651" y="2917881"/>
                  <a:pt x="11529102" y="3158448"/>
                  <a:pt x="11677650" y="3009900"/>
                </a:cubicBezTo>
                <a:cubicBezTo>
                  <a:pt x="11981969" y="2843908"/>
                  <a:pt x="11807635" y="2895600"/>
                  <a:pt x="12211050" y="2895600"/>
                </a:cubicBezTo>
                <a:lnTo>
                  <a:pt x="12534900" y="2857500"/>
                </a:lnTo>
                <a:cubicBezTo>
                  <a:pt x="12546656" y="2855363"/>
                  <a:pt x="12834597" y="2810102"/>
                  <a:pt x="12877800" y="2781300"/>
                </a:cubicBezTo>
                <a:cubicBezTo>
                  <a:pt x="12901429" y="2765548"/>
                  <a:pt x="12900148" y="2728729"/>
                  <a:pt x="12915900" y="2705100"/>
                </a:cubicBezTo>
                <a:cubicBezTo>
                  <a:pt x="12925863" y="2690156"/>
                  <a:pt x="12941300" y="2679700"/>
                  <a:pt x="12954000" y="2667000"/>
                </a:cubicBezTo>
                <a:cubicBezTo>
                  <a:pt x="13023850" y="2552700"/>
                  <a:pt x="13108120" y="2446047"/>
                  <a:pt x="13163550" y="2324100"/>
                </a:cubicBezTo>
                <a:cubicBezTo>
                  <a:pt x="13204342" y="2234357"/>
                  <a:pt x="13195664" y="2126521"/>
                  <a:pt x="13239750" y="2038350"/>
                </a:cubicBezTo>
                <a:lnTo>
                  <a:pt x="13258800" y="2000250"/>
                </a:lnTo>
                <a:cubicBezTo>
                  <a:pt x="13700629" y="540294"/>
                  <a:pt x="14201166" y="552450"/>
                  <a:pt x="13658850" y="552450"/>
                </a:cubicBezTo>
                <a:lnTo>
                  <a:pt x="3143250" y="209550"/>
                </a:lnTo>
                <a:lnTo>
                  <a:pt x="2533650" y="228600"/>
                </a:lnTo>
                <a:lnTo>
                  <a:pt x="0" y="0"/>
                </a:lnTo>
                <a:lnTo>
                  <a:pt x="1466850" y="6400800"/>
                </a:lnTo>
                <a:lnTo>
                  <a:pt x="2609850" y="4762500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sp>
        <p:nvSpPr>
          <p:cNvPr id="59396" name="Freeform 21"/>
          <p:cNvSpPr>
            <a:spLocks noChangeArrowheads="1"/>
          </p:cNvSpPr>
          <p:nvPr/>
        </p:nvSpPr>
        <p:spPr bwMode="auto">
          <a:xfrm>
            <a:off x="-2702291" y="5431410"/>
            <a:ext cx="13885974" cy="2739457"/>
          </a:xfrm>
          <a:custGeom>
            <a:avLst/>
            <a:gdLst>
              <a:gd name="T0" fmla="*/ 2767846 w 15304267"/>
              <a:gd name="T1" fmla="*/ 144253 h 3020572"/>
              <a:gd name="T2" fmla="*/ 4367149 w 15304267"/>
              <a:gd name="T3" fmla="*/ 583107 h 3020572"/>
              <a:gd name="T4" fmla="*/ 4443305 w 15304267"/>
              <a:gd name="T5" fmla="*/ 907474 h 3020572"/>
              <a:gd name="T6" fmla="*/ 4995451 w 15304267"/>
              <a:gd name="T7" fmla="*/ 1231841 h 3020572"/>
              <a:gd name="T8" fmla="*/ 6499596 w 15304267"/>
              <a:gd name="T9" fmla="*/ 1155520 h 3020572"/>
              <a:gd name="T10" fmla="*/ 6385346 w 15304267"/>
              <a:gd name="T11" fmla="*/ 792987 h 3020572"/>
              <a:gd name="T12" fmla="*/ 7451570 w 15304267"/>
              <a:gd name="T13" fmla="*/ 792987 h 3020572"/>
              <a:gd name="T14" fmla="*/ 8098884 w 15304267"/>
              <a:gd name="T15" fmla="*/ 850236 h 3020572"/>
              <a:gd name="T16" fmla="*/ 8117933 w 15304267"/>
              <a:gd name="T17" fmla="*/ 907474 h 3020572"/>
              <a:gd name="T18" fmla="*/ 8270246 w 15304267"/>
              <a:gd name="T19" fmla="*/ 1117365 h 3020572"/>
              <a:gd name="T20" fmla="*/ 9088948 w 15304267"/>
              <a:gd name="T21" fmla="*/ 869313 h 3020572"/>
              <a:gd name="T22" fmla="*/ 9660111 w 15304267"/>
              <a:gd name="T23" fmla="*/ 888391 h 3020572"/>
              <a:gd name="T24" fmla="*/ 9622077 w 15304267"/>
              <a:gd name="T25" fmla="*/ 773915 h 3020572"/>
              <a:gd name="T26" fmla="*/ 9374529 w 15304267"/>
              <a:gd name="T27" fmla="*/ 125170 h 3020572"/>
              <a:gd name="T28" fmla="*/ 9964802 w 15304267"/>
              <a:gd name="T29" fmla="*/ 48849 h 3020572"/>
              <a:gd name="T30" fmla="*/ 10764456 w 15304267"/>
              <a:gd name="T31" fmla="*/ 430465 h 3020572"/>
              <a:gd name="T32" fmla="*/ 10745411 w 15304267"/>
              <a:gd name="T33" fmla="*/ 697592 h 3020572"/>
              <a:gd name="T34" fmla="*/ 10764456 w 15304267"/>
              <a:gd name="T35" fmla="*/ 754832 h 3020572"/>
              <a:gd name="T36" fmla="*/ 10764456 w 15304267"/>
              <a:gd name="T37" fmla="*/ 792987 h 3020572"/>
              <a:gd name="T38" fmla="*/ 11526022 w 15304267"/>
              <a:gd name="T39" fmla="*/ 1079199 h 3020572"/>
              <a:gd name="T40" fmla="*/ 11602147 w 15304267"/>
              <a:gd name="T41" fmla="*/ 1060117 h 3020572"/>
              <a:gd name="T42" fmla="*/ 11944870 w 15304267"/>
              <a:gd name="T43" fmla="*/ 964713 h 3020572"/>
              <a:gd name="T44" fmla="*/ 12002014 w 15304267"/>
              <a:gd name="T45" fmla="*/ 831153 h 3020572"/>
              <a:gd name="T46" fmla="*/ 12021060 w 15304267"/>
              <a:gd name="T47" fmla="*/ 792987 h 3020572"/>
              <a:gd name="T48" fmla="*/ 12268542 w 15304267"/>
              <a:gd name="T49" fmla="*/ 716666 h 3020572"/>
              <a:gd name="T50" fmla="*/ 12744526 w 15304267"/>
              <a:gd name="T51" fmla="*/ 640345 h 3020572"/>
              <a:gd name="T52" fmla="*/ 12992082 w 15304267"/>
              <a:gd name="T53" fmla="*/ 831153 h 3020572"/>
              <a:gd name="T54" fmla="*/ 13525145 w 15304267"/>
              <a:gd name="T55" fmla="*/ 468620 h 3020572"/>
              <a:gd name="T56" fmla="*/ 13925005 w 15304267"/>
              <a:gd name="T57" fmla="*/ 430465 h 3020572"/>
              <a:gd name="T58" fmla="*/ 15295822 w 15304267"/>
              <a:gd name="T59" fmla="*/ 3025415 h 3020572"/>
              <a:gd name="T60" fmla="*/ 26156 w 15304267"/>
              <a:gd name="T61" fmla="*/ 2586561 h 3020572"/>
              <a:gd name="T62" fmla="*/ 45195 w 15304267"/>
              <a:gd name="T63" fmla="*/ 2510238 h 3020572"/>
              <a:gd name="T64" fmla="*/ 121351 w 15304267"/>
              <a:gd name="T65" fmla="*/ 2433917 h 3020572"/>
              <a:gd name="T66" fmla="*/ 2767846 w 15304267"/>
              <a:gd name="T67" fmla="*/ 144253 h 302057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5304267"/>
              <a:gd name="T103" fmla="*/ 0 h 3020572"/>
              <a:gd name="T104" fmla="*/ 15304267 w 15304267"/>
              <a:gd name="T105" fmla="*/ 3020572 h 3020572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5304267" h="3020572">
                <a:moveTo>
                  <a:pt x="2769367" y="144022"/>
                </a:moveTo>
                <a:lnTo>
                  <a:pt x="4369567" y="582172"/>
                </a:lnTo>
                <a:cubicBezTo>
                  <a:pt x="4447307" y="893132"/>
                  <a:pt x="4445767" y="782245"/>
                  <a:pt x="4445767" y="906022"/>
                </a:cubicBezTo>
                <a:lnTo>
                  <a:pt x="4998217" y="1229872"/>
                </a:lnTo>
                <a:lnTo>
                  <a:pt x="6503167" y="1153672"/>
                </a:lnTo>
                <a:cubicBezTo>
                  <a:pt x="6367622" y="785764"/>
                  <a:pt x="6241239" y="791722"/>
                  <a:pt x="6388867" y="791722"/>
                </a:cubicBezTo>
                <a:lnTo>
                  <a:pt x="7455667" y="791722"/>
                </a:lnTo>
                <a:cubicBezTo>
                  <a:pt x="7671567" y="810772"/>
                  <a:pt x="7889744" y="812251"/>
                  <a:pt x="8103367" y="848872"/>
                </a:cubicBezTo>
                <a:cubicBezTo>
                  <a:pt x="8123159" y="852265"/>
                  <a:pt x="8122417" y="906022"/>
                  <a:pt x="8122417" y="906022"/>
                </a:cubicBezTo>
                <a:cubicBezTo>
                  <a:pt x="8225550" y="1132914"/>
                  <a:pt x="8140940" y="1115572"/>
                  <a:pt x="8274817" y="1115572"/>
                </a:cubicBezTo>
                <a:lnTo>
                  <a:pt x="9093967" y="867922"/>
                </a:lnTo>
                <a:cubicBezTo>
                  <a:pt x="9284467" y="874272"/>
                  <a:pt x="9477829" y="920479"/>
                  <a:pt x="9665467" y="886972"/>
                </a:cubicBezTo>
                <a:cubicBezTo>
                  <a:pt x="9705003" y="879912"/>
                  <a:pt x="9627367" y="772672"/>
                  <a:pt x="9627367" y="772672"/>
                </a:cubicBezTo>
                <a:cubicBezTo>
                  <a:pt x="9333994" y="146809"/>
                  <a:pt x="9182931" y="321758"/>
                  <a:pt x="9379717" y="124972"/>
                </a:cubicBezTo>
                <a:cubicBezTo>
                  <a:pt x="9944748" y="47037"/>
                  <a:pt x="9746274" y="48772"/>
                  <a:pt x="9970267" y="48772"/>
                </a:cubicBezTo>
                <a:cubicBezTo>
                  <a:pt x="10819212" y="291328"/>
                  <a:pt x="10770367" y="0"/>
                  <a:pt x="10770367" y="429772"/>
                </a:cubicBezTo>
                <a:cubicBezTo>
                  <a:pt x="10764017" y="518672"/>
                  <a:pt x="10751317" y="607346"/>
                  <a:pt x="10751317" y="696472"/>
                </a:cubicBezTo>
                <a:cubicBezTo>
                  <a:pt x="10751317" y="716552"/>
                  <a:pt x="10766429" y="733931"/>
                  <a:pt x="10770367" y="753622"/>
                </a:cubicBezTo>
                <a:cubicBezTo>
                  <a:pt x="10772858" y="766075"/>
                  <a:pt x="10770367" y="779022"/>
                  <a:pt x="10770367" y="791722"/>
                </a:cubicBezTo>
                <a:lnTo>
                  <a:pt x="11532367" y="1077472"/>
                </a:lnTo>
                <a:cubicBezTo>
                  <a:pt x="11620888" y="1109661"/>
                  <a:pt x="11608567" y="1117824"/>
                  <a:pt x="11608567" y="1058422"/>
                </a:cubicBezTo>
                <a:cubicBezTo>
                  <a:pt x="11653508" y="1047187"/>
                  <a:pt x="11928293" y="980998"/>
                  <a:pt x="11951467" y="963172"/>
                </a:cubicBezTo>
                <a:cubicBezTo>
                  <a:pt x="11989798" y="933686"/>
                  <a:pt x="11988976" y="874014"/>
                  <a:pt x="12008617" y="829822"/>
                </a:cubicBezTo>
                <a:cubicBezTo>
                  <a:pt x="12014384" y="816847"/>
                  <a:pt x="12021317" y="804422"/>
                  <a:pt x="12027667" y="791722"/>
                </a:cubicBezTo>
                <a:lnTo>
                  <a:pt x="12275317" y="715522"/>
                </a:lnTo>
                <a:lnTo>
                  <a:pt x="12751567" y="639322"/>
                </a:lnTo>
                <a:cubicBezTo>
                  <a:pt x="12970514" y="838365"/>
                  <a:pt x="12866717" y="829822"/>
                  <a:pt x="12999217" y="829822"/>
                </a:cubicBezTo>
                <a:cubicBezTo>
                  <a:pt x="13521039" y="481941"/>
                  <a:pt x="13367863" y="632626"/>
                  <a:pt x="13532617" y="467872"/>
                </a:cubicBezTo>
                <a:lnTo>
                  <a:pt x="13932667" y="429772"/>
                </a:lnTo>
                <a:lnTo>
                  <a:pt x="15304267" y="3020572"/>
                </a:lnTo>
                <a:lnTo>
                  <a:pt x="26167" y="2582422"/>
                </a:lnTo>
                <a:cubicBezTo>
                  <a:pt x="0" y="2581540"/>
                  <a:pt x="31341" y="2528424"/>
                  <a:pt x="45217" y="2506222"/>
                </a:cubicBezTo>
                <a:cubicBezTo>
                  <a:pt x="64255" y="2475761"/>
                  <a:pt x="121417" y="2430022"/>
                  <a:pt x="121417" y="2430022"/>
                </a:cubicBezTo>
                <a:lnTo>
                  <a:pt x="2769367" y="144022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cxnSp>
        <p:nvCxnSpPr>
          <p:cNvPr id="59397" name="Straight Arrow Connector 4"/>
          <p:cNvCxnSpPr>
            <a:cxnSpLocks noChangeShapeType="1"/>
          </p:cNvCxnSpPr>
          <p:nvPr/>
        </p:nvCxnSpPr>
        <p:spPr bwMode="auto">
          <a:xfrm rot="10800000">
            <a:off x="4572000" y="4258179"/>
            <a:ext cx="1521119" cy="276393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6231403" y="3912688"/>
            <a:ext cx="3664514" cy="1121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Failure by Proximity</a:t>
            </a:r>
          </a:p>
        </p:txBody>
      </p:sp>
      <p:cxnSp>
        <p:nvCxnSpPr>
          <p:cNvPr id="59399" name="Straight Arrow Connector 8"/>
          <p:cNvCxnSpPr>
            <a:cxnSpLocks noChangeShapeType="1"/>
          </p:cNvCxnSpPr>
          <p:nvPr/>
        </p:nvCxnSpPr>
        <p:spPr bwMode="auto">
          <a:xfrm rot="10800000">
            <a:off x="4157149" y="3359902"/>
            <a:ext cx="1935970" cy="1174670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9400" name="Straight Arrow Connector 12"/>
          <p:cNvCxnSpPr>
            <a:cxnSpLocks noChangeShapeType="1"/>
          </p:cNvCxnSpPr>
          <p:nvPr/>
        </p:nvCxnSpPr>
        <p:spPr bwMode="auto">
          <a:xfrm rot="16200000" flipV="1">
            <a:off x="3397482" y="1769793"/>
            <a:ext cx="2833028" cy="269652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00913BB7-3AC2-9B44-BC8B-BF52D32D13F0}" type="datetime4">
              <a:rPr lang="en-US" smtClean="0"/>
              <a:t>March 1,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896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</a:t>
            </a:r>
          </a:p>
          <a:p>
            <a:r>
              <a:rPr lang="en-US" dirty="0" smtClean="0"/>
              <a:t>Related Work</a:t>
            </a:r>
          </a:p>
          <a:p>
            <a:r>
              <a:rPr lang="en-US" dirty="0" smtClean="0"/>
              <a:t>Approach</a:t>
            </a:r>
          </a:p>
          <a:p>
            <a:pPr lvl="1"/>
            <a:r>
              <a:rPr lang="en-US" dirty="0" smtClean="0"/>
              <a:t>sensing, features, control, robot frame, mapping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Conclusion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A0849-4C40-7C42-B0C2-13F63D2D187C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241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Freeform 10"/>
          <p:cNvSpPr/>
          <p:nvPr/>
        </p:nvSpPr>
        <p:spPr bwMode="auto">
          <a:xfrm>
            <a:off x="-4289671" y="2537921"/>
            <a:ext cx="16804333" cy="6637749"/>
          </a:xfrm>
          <a:custGeom>
            <a:avLst/>
            <a:gdLst>
              <a:gd name="connsiteX0" fmla="*/ 2803525 w 18519775"/>
              <a:gd name="connsiteY0" fmla="*/ 933450 h 7223125"/>
              <a:gd name="connsiteX1" fmla="*/ 5051425 w 18519775"/>
              <a:gd name="connsiteY1" fmla="*/ 1028700 h 7223125"/>
              <a:gd name="connsiteX2" fmla="*/ 5375275 w 18519775"/>
              <a:gd name="connsiteY2" fmla="*/ 876300 h 7223125"/>
              <a:gd name="connsiteX3" fmla="*/ 5756275 w 18519775"/>
              <a:gd name="connsiteY3" fmla="*/ 400050 h 7223125"/>
              <a:gd name="connsiteX4" fmla="*/ 5984875 w 18519775"/>
              <a:gd name="connsiteY4" fmla="*/ 171450 h 7223125"/>
              <a:gd name="connsiteX5" fmla="*/ 6308725 w 18519775"/>
              <a:gd name="connsiteY5" fmla="*/ 19050 h 7223125"/>
              <a:gd name="connsiteX6" fmla="*/ 6575425 w 18519775"/>
              <a:gd name="connsiteY6" fmla="*/ 57150 h 7223125"/>
              <a:gd name="connsiteX7" fmla="*/ 6918325 w 18519775"/>
              <a:gd name="connsiteY7" fmla="*/ 304800 h 7223125"/>
              <a:gd name="connsiteX8" fmla="*/ 7165975 w 18519775"/>
              <a:gd name="connsiteY8" fmla="*/ 457200 h 7223125"/>
              <a:gd name="connsiteX9" fmla="*/ 7546975 w 18519775"/>
              <a:gd name="connsiteY9" fmla="*/ 533400 h 7223125"/>
              <a:gd name="connsiteX10" fmla="*/ 8023225 w 18519775"/>
              <a:gd name="connsiteY10" fmla="*/ 457200 h 7223125"/>
              <a:gd name="connsiteX11" fmla="*/ 8232775 w 18519775"/>
              <a:gd name="connsiteY11" fmla="*/ 342900 h 7223125"/>
              <a:gd name="connsiteX12" fmla="*/ 8537575 w 18519775"/>
              <a:gd name="connsiteY12" fmla="*/ 304800 h 7223125"/>
              <a:gd name="connsiteX13" fmla="*/ 9109075 w 18519775"/>
              <a:gd name="connsiteY13" fmla="*/ 323850 h 7223125"/>
              <a:gd name="connsiteX14" fmla="*/ 9318625 w 18519775"/>
              <a:gd name="connsiteY14" fmla="*/ 419100 h 7223125"/>
              <a:gd name="connsiteX15" fmla="*/ 9509125 w 18519775"/>
              <a:gd name="connsiteY15" fmla="*/ 533400 h 7223125"/>
              <a:gd name="connsiteX16" fmla="*/ 9718675 w 18519775"/>
              <a:gd name="connsiteY16" fmla="*/ 609600 h 7223125"/>
              <a:gd name="connsiteX17" fmla="*/ 10194925 w 18519775"/>
              <a:gd name="connsiteY17" fmla="*/ 628650 h 7223125"/>
              <a:gd name="connsiteX18" fmla="*/ 10556875 w 18519775"/>
              <a:gd name="connsiteY18" fmla="*/ 590550 h 7223125"/>
              <a:gd name="connsiteX19" fmla="*/ 10804525 w 18519775"/>
              <a:gd name="connsiteY19" fmla="*/ 552450 h 7223125"/>
              <a:gd name="connsiteX20" fmla="*/ 11204575 w 18519775"/>
              <a:gd name="connsiteY20" fmla="*/ 476250 h 7223125"/>
              <a:gd name="connsiteX21" fmla="*/ 11604625 w 18519775"/>
              <a:gd name="connsiteY21" fmla="*/ 590550 h 7223125"/>
              <a:gd name="connsiteX22" fmla="*/ 11852275 w 18519775"/>
              <a:gd name="connsiteY22" fmla="*/ 704850 h 7223125"/>
              <a:gd name="connsiteX23" fmla="*/ 12157075 w 18519775"/>
              <a:gd name="connsiteY23" fmla="*/ 723900 h 7223125"/>
              <a:gd name="connsiteX24" fmla="*/ 12499975 w 18519775"/>
              <a:gd name="connsiteY24" fmla="*/ 685800 h 7223125"/>
              <a:gd name="connsiteX25" fmla="*/ 12766675 w 18519775"/>
              <a:gd name="connsiteY25" fmla="*/ 647700 h 7223125"/>
              <a:gd name="connsiteX26" fmla="*/ 13052425 w 18519775"/>
              <a:gd name="connsiteY26" fmla="*/ 609600 h 7223125"/>
              <a:gd name="connsiteX27" fmla="*/ 13357225 w 18519775"/>
              <a:gd name="connsiteY27" fmla="*/ 704850 h 7223125"/>
              <a:gd name="connsiteX28" fmla="*/ 13738225 w 18519775"/>
              <a:gd name="connsiteY28" fmla="*/ 895350 h 7223125"/>
              <a:gd name="connsiteX29" fmla="*/ 14062075 w 18519775"/>
              <a:gd name="connsiteY29" fmla="*/ 914400 h 7223125"/>
              <a:gd name="connsiteX30" fmla="*/ 14404975 w 18519775"/>
              <a:gd name="connsiteY30" fmla="*/ 876300 h 7223125"/>
              <a:gd name="connsiteX31" fmla="*/ 14766925 w 18519775"/>
              <a:gd name="connsiteY31" fmla="*/ 800100 h 7223125"/>
              <a:gd name="connsiteX32" fmla="*/ 14919325 w 18519775"/>
              <a:gd name="connsiteY32" fmla="*/ 723900 h 7223125"/>
              <a:gd name="connsiteX33" fmla="*/ 15052675 w 18519775"/>
              <a:gd name="connsiteY33" fmla="*/ 647700 h 7223125"/>
              <a:gd name="connsiteX34" fmla="*/ 15414625 w 18519775"/>
              <a:gd name="connsiteY34" fmla="*/ 666750 h 7223125"/>
              <a:gd name="connsiteX35" fmla="*/ 15948025 w 18519775"/>
              <a:gd name="connsiteY35" fmla="*/ 895350 h 7223125"/>
              <a:gd name="connsiteX36" fmla="*/ 16500475 w 18519775"/>
              <a:gd name="connsiteY36" fmla="*/ 1485900 h 7223125"/>
              <a:gd name="connsiteX37" fmla="*/ 17624425 w 18519775"/>
              <a:gd name="connsiteY37" fmla="*/ 5676900 h 7223125"/>
              <a:gd name="connsiteX38" fmla="*/ 15948025 w 18519775"/>
              <a:gd name="connsiteY38" fmla="*/ 6667500 h 7223125"/>
              <a:gd name="connsiteX39" fmla="*/ 2193925 w 18519775"/>
              <a:gd name="connsiteY39" fmla="*/ 6267450 h 7223125"/>
              <a:gd name="connsiteX40" fmla="*/ 2803525 w 18519775"/>
              <a:gd name="connsiteY40" fmla="*/ 933450 h 7223125"/>
              <a:gd name="connsiteX0" fmla="*/ 2803525 w 18519775"/>
              <a:gd name="connsiteY0" fmla="*/ 933450 h 7223125"/>
              <a:gd name="connsiteX1" fmla="*/ 5051425 w 18519775"/>
              <a:gd name="connsiteY1" fmla="*/ 1028700 h 7223125"/>
              <a:gd name="connsiteX2" fmla="*/ 5375275 w 18519775"/>
              <a:gd name="connsiteY2" fmla="*/ 542925 h 7223125"/>
              <a:gd name="connsiteX3" fmla="*/ 5756275 w 18519775"/>
              <a:gd name="connsiteY3" fmla="*/ 400050 h 7223125"/>
              <a:gd name="connsiteX4" fmla="*/ 5984875 w 18519775"/>
              <a:gd name="connsiteY4" fmla="*/ 171450 h 7223125"/>
              <a:gd name="connsiteX5" fmla="*/ 6308725 w 18519775"/>
              <a:gd name="connsiteY5" fmla="*/ 19050 h 7223125"/>
              <a:gd name="connsiteX6" fmla="*/ 6575425 w 18519775"/>
              <a:gd name="connsiteY6" fmla="*/ 57150 h 7223125"/>
              <a:gd name="connsiteX7" fmla="*/ 6918325 w 18519775"/>
              <a:gd name="connsiteY7" fmla="*/ 304800 h 7223125"/>
              <a:gd name="connsiteX8" fmla="*/ 7165975 w 18519775"/>
              <a:gd name="connsiteY8" fmla="*/ 457200 h 7223125"/>
              <a:gd name="connsiteX9" fmla="*/ 7546975 w 18519775"/>
              <a:gd name="connsiteY9" fmla="*/ 533400 h 7223125"/>
              <a:gd name="connsiteX10" fmla="*/ 8023225 w 18519775"/>
              <a:gd name="connsiteY10" fmla="*/ 457200 h 7223125"/>
              <a:gd name="connsiteX11" fmla="*/ 8232775 w 18519775"/>
              <a:gd name="connsiteY11" fmla="*/ 342900 h 7223125"/>
              <a:gd name="connsiteX12" fmla="*/ 8537575 w 18519775"/>
              <a:gd name="connsiteY12" fmla="*/ 304800 h 7223125"/>
              <a:gd name="connsiteX13" fmla="*/ 9109075 w 18519775"/>
              <a:gd name="connsiteY13" fmla="*/ 323850 h 7223125"/>
              <a:gd name="connsiteX14" fmla="*/ 9318625 w 18519775"/>
              <a:gd name="connsiteY14" fmla="*/ 419100 h 7223125"/>
              <a:gd name="connsiteX15" fmla="*/ 9509125 w 18519775"/>
              <a:gd name="connsiteY15" fmla="*/ 533400 h 7223125"/>
              <a:gd name="connsiteX16" fmla="*/ 9718675 w 18519775"/>
              <a:gd name="connsiteY16" fmla="*/ 609600 h 7223125"/>
              <a:gd name="connsiteX17" fmla="*/ 10194925 w 18519775"/>
              <a:gd name="connsiteY17" fmla="*/ 628650 h 7223125"/>
              <a:gd name="connsiteX18" fmla="*/ 10556875 w 18519775"/>
              <a:gd name="connsiteY18" fmla="*/ 590550 h 7223125"/>
              <a:gd name="connsiteX19" fmla="*/ 10804525 w 18519775"/>
              <a:gd name="connsiteY19" fmla="*/ 552450 h 7223125"/>
              <a:gd name="connsiteX20" fmla="*/ 11204575 w 18519775"/>
              <a:gd name="connsiteY20" fmla="*/ 476250 h 7223125"/>
              <a:gd name="connsiteX21" fmla="*/ 11604625 w 18519775"/>
              <a:gd name="connsiteY21" fmla="*/ 590550 h 7223125"/>
              <a:gd name="connsiteX22" fmla="*/ 11852275 w 18519775"/>
              <a:gd name="connsiteY22" fmla="*/ 704850 h 7223125"/>
              <a:gd name="connsiteX23" fmla="*/ 12157075 w 18519775"/>
              <a:gd name="connsiteY23" fmla="*/ 723900 h 7223125"/>
              <a:gd name="connsiteX24" fmla="*/ 12499975 w 18519775"/>
              <a:gd name="connsiteY24" fmla="*/ 685800 h 7223125"/>
              <a:gd name="connsiteX25" fmla="*/ 12766675 w 18519775"/>
              <a:gd name="connsiteY25" fmla="*/ 647700 h 7223125"/>
              <a:gd name="connsiteX26" fmla="*/ 13052425 w 18519775"/>
              <a:gd name="connsiteY26" fmla="*/ 609600 h 7223125"/>
              <a:gd name="connsiteX27" fmla="*/ 13357225 w 18519775"/>
              <a:gd name="connsiteY27" fmla="*/ 704850 h 7223125"/>
              <a:gd name="connsiteX28" fmla="*/ 13738225 w 18519775"/>
              <a:gd name="connsiteY28" fmla="*/ 895350 h 7223125"/>
              <a:gd name="connsiteX29" fmla="*/ 14062075 w 18519775"/>
              <a:gd name="connsiteY29" fmla="*/ 914400 h 7223125"/>
              <a:gd name="connsiteX30" fmla="*/ 14404975 w 18519775"/>
              <a:gd name="connsiteY30" fmla="*/ 876300 h 7223125"/>
              <a:gd name="connsiteX31" fmla="*/ 14766925 w 18519775"/>
              <a:gd name="connsiteY31" fmla="*/ 800100 h 7223125"/>
              <a:gd name="connsiteX32" fmla="*/ 14919325 w 18519775"/>
              <a:gd name="connsiteY32" fmla="*/ 723900 h 7223125"/>
              <a:gd name="connsiteX33" fmla="*/ 15052675 w 18519775"/>
              <a:gd name="connsiteY33" fmla="*/ 647700 h 7223125"/>
              <a:gd name="connsiteX34" fmla="*/ 15414625 w 18519775"/>
              <a:gd name="connsiteY34" fmla="*/ 666750 h 7223125"/>
              <a:gd name="connsiteX35" fmla="*/ 15948025 w 18519775"/>
              <a:gd name="connsiteY35" fmla="*/ 895350 h 7223125"/>
              <a:gd name="connsiteX36" fmla="*/ 16500475 w 18519775"/>
              <a:gd name="connsiteY36" fmla="*/ 1485900 h 7223125"/>
              <a:gd name="connsiteX37" fmla="*/ 17624425 w 18519775"/>
              <a:gd name="connsiteY37" fmla="*/ 5676900 h 7223125"/>
              <a:gd name="connsiteX38" fmla="*/ 15948025 w 18519775"/>
              <a:gd name="connsiteY38" fmla="*/ 6667500 h 7223125"/>
              <a:gd name="connsiteX39" fmla="*/ 2193925 w 18519775"/>
              <a:gd name="connsiteY39" fmla="*/ 6267450 h 7223125"/>
              <a:gd name="connsiteX40" fmla="*/ 2803525 w 18519775"/>
              <a:gd name="connsiteY40" fmla="*/ 933450 h 7223125"/>
              <a:gd name="connsiteX0" fmla="*/ 2803525 w 18519775"/>
              <a:gd name="connsiteY0" fmla="*/ 933450 h 7223125"/>
              <a:gd name="connsiteX1" fmla="*/ 5051425 w 18519775"/>
              <a:gd name="connsiteY1" fmla="*/ 1028700 h 7223125"/>
              <a:gd name="connsiteX2" fmla="*/ 5375275 w 18519775"/>
              <a:gd name="connsiteY2" fmla="*/ 542925 h 7223125"/>
              <a:gd name="connsiteX3" fmla="*/ 5537200 w 18519775"/>
              <a:gd name="connsiteY3" fmla="*/ 66675 h 7223125"/>
              <a:gd name="connsiteX4" fmla="*/ 5984875 w 18519775"/>
              <a:gd name="connsiteY4" fmla="*/ 171450 h 7223125"/>
              <a:gd name="connsiteX5" fmla="*/ 6308725 w 18519775"/>
              <a:gd name="connsiteY5" fmla="*/ 19050 h 7223125"/>
              <a:gd name="connsiteX6" fmla="*/ 6575425 w 18519775"/>
              <a:gd name="connsiteY6" fmla="*/ 57150 h 7223125"/>
              <a:gd name="connsiteX7" fmla="*/ 6918325 w 18519775"/>
              <a:gd name="connsiteY7" fmla="*/ 304800 h 7223125"/>
              <a:gd name="connsiteX8" fmla="*/ 7165975 w 18519775"/>
              <a:gd name="connsiteY8" fmla="*/ 457200 h 7223125"/>
              <a:gd name="connsiteX9" fmla="*/ 7546975 w 18519775"/>
              <a:gd name="connsiteY9" fmla="*/ 533400 h 7223125"/>
              <a:gd name="connsiteX10" fmla="*/ 8023225 w 18519775"/>
              <a:gd name="connsiteY10" fmla="*/ 457200 h 7223125"/>
              <a:gd name="connsiteX11" fmla="*/ 8232775 w 18519775"/>
              <a:gd name="connsiteY11" fmla="*/ 342900 h 7223125"/>
              <a:gd name="connsiteX12" fmla="*/ 8537575 w 18519775"/>
              <a:gd name="connsiteY12" fmla="*/ 304800 h 7223125"/>
              <a:gd name="connsiteX13" fmla="*/ 9109075 w 18519775"/>
              <a:gd name="connsiteY13" fmla="*/ 323850 h 7223125"/>
              <a:gd name="connsiteX14" fmla="*/ 9318625 w 18519775"/>
              <a:gd name="connsiteY14" fmla="*/ 419100 h 7223125"/>
              <a:gd name="connsiteX15" fmla="*/ 9509125 w 18519775"/>
              <a:gd name="connsiteY15" fmla="*/ 533400 h 7223125"/>
              <a:gd name="connsiteX16" fmla="*/ 9718675 w 18519775"/>
              <a:gd name="connsiteY16" fmla="*/ 609600 h 7223125"/>
              <a:gd name="connsiteX17" fmla="*/ 10194925 w 18519775"/>
              <a:gd name="connsiteY17" fmla="*/ 628650 h 7223125"/>
              <a:gd name="connsiteX18" fmla="*/ 10556875 w 18519775"/>
              <a:gd name="connsiteY18" fmla="*/ 590550 h 7223125"/>
              <a:gd name="connsiteX19" fmla="*/ 10804525 w 18519775"/>
              <a:gd name="connsiteY19" fmla="*/ 552450 h 7223125"/>
              <a:gd name="connsiteX20" fmla="*/ 11204575 w 18519775"/>
              <a:gd name="connsiteY20" fmla="*/ 476250 h 7223125"/>
              <a:gd name="connsiteX21" fmla="*/ 11604625 w 18519775"/>
              <a:gd name="connsiteY21" fmla="*/ 590550 h 7223125"/>
              <a:gd name="connsiteX22" fmla="*/ 11852275 w 18519775"/>
              <a:gd name="connsiteY22" fmla="*/ 704850 h 7223125"/>
              <a:gd name="connsiteX23" fmla="*/ 12157075 w 18519775"/>
              <a:gd name="connsiteY23" fmla="*/ 723900 h 7223125"/>
              <a:gd name="connsiteX24" fmla="*/ 12499975 w 18519775"/>
              <a:gd name="connsiteY24" fmla="*/ 685800 h 7223125"/>
              <a:gd name="connsiteX25" fmla="*/ 12766675 w 18519775"/>
              <a:gd name="connsiteY25" fmla="*/ 647700 h 7223125"/>
              <a:gd name="connsiteX26" fmla="*/ 13052425 w 18519775"/>
              <a:gd name="connsiteY26" fmla="*/ 609600 h 7223125"/>
              <a:gd name="connsiteX27" fmla="*/ 13357225 w 18519775"/>
              <a:gd name="connsiteY27" fmla="*/ 704850 h 7223125"/>
              <a:gd name="connsiteX28" fmla="*/ 13738225 w 18519775"/>
              <a:gd name="connsiteY28" fmla="*/ 895350 h 7223125"/>
              <a:gd name="connsiteX29" fmla="*/ 14062075 w 18519775"/>
              <a:gd name="connsiteY29" fmla="*/ 914400 h 7223125"/>
              <a:gd name="connsiteX30" fmla="*/ 14404975 w 18519775"/>
              <a:gd name="connsiteY30" fmla="*/ 876300 h 7223125"/>
              <a:gd name="connsiteX31" fmla="*/ 14766925 w 18519775"/>
              <a:gd name="connsiteY31" fmla="*/ 800100 h 7223125"/>
              <a:gd name="connsiteX32" fmla="*/ 14919325 w 18519775"/>
              <a:gd name="connsiteY32" fmla="*/ 723900 h 7223125"/>
              <a:gd name="connsiteX33" fmla="*/ 15052675 w 18519775"/>
              <a:gd name="connsiteY33" fmla="*/ 647700 h 7223125"/>
              <a:gd name="connsiteX34" fmla="*/ 15414625 w 18519775"/>
              <a:gd name="connsiteY34" fmla="*/ 666750 h 7223125"/>
              <a:gd name="connsiteX35" fmla="*/ 15948025 w 18519775"/>
              <a:gd name="connsiteY35" fmla="*/ 895350 h 7223125"/>
              <a:gd name="connsiteX36" fmla="*/ 16500475 w 18519775"/>
              <a:gd name="connsiteY36" fmla="*/ 1485900 h 7223125"/>
              <a:gd name="connsiteX37" fmla="*/ 17624425 w 18519775"/>
              <a:gd name="connsiteY37" fmla="*/ 5676900 h 7223125"/>
              <a:gd name="connsiteX38" fmla="*/ 15948025 w 18519775"/>
              <a:gd name="connsiteY38" fmla="*/ 6667500 h 7223125"/>
              <a:gd name="connsiteX39" fmla="*/ 2193925 w 18519775"/>
              <a:gd name="connsiteY39" fmla="*/ 6267450 h 7223125"/>
              <a:gd name="connsiteX40" fmla="*/ 2803525 w 18519775"/>
              <a:gd name="connsiteY40" fmla="*/ 933450 h 7223125"/>
              <a:gd name="connsiteX0" fmla="*/ 2803525 w 18519775"/>
              <a:gd name="connsiteY0" fmla="*/ 933450 h 7223125"/>
              <a:gd name="connsiteX1" fmla="*/ 5051425 w 18519775"/>
              <a:gd name="connsiteY1" fmla="*/ 1028700 h 7223125"/>
              <a:gd name="connsiteX2" fmla="*/ 4775200 w 18519775"/>
              <a:gd name="connsiteY2" fmla="*/ 285750 h 7223125"/>
              <a:gd name="connsiteX3" fmla="*/ 5537200 w 18519775"/>
              <a:gd name="connsiteY3" fmla="*/ 66675 h 7223125"/>
              <a:gd name="connsiteX4" fmla="*/ 5984875 w 18519775"/>
              <a:gd name="connsiteY4" fmla="*/ 171450 h 7223125"/>
              <a:gd name="connsiteX5" fmla="*/ 6308725 w 18519775"/>
              <a:gd name="connsiteY5" fmla="*/ 19050 h 7223125"/>
              <a:gd name="connsiteX6" fmla="*/ 6575425 w 18519775"/>
              <a:gd name="connsiteY6" fmla="*/ 57150 h 7223125"/>
              <a:gd name="connsiteX7" fmla="*/ 6918325 w 18519775"/>
              <a:gd name="connsiteY7" fmla="*/ 304800 h 7223125"/>
              <a:gd name="connsiteX8" fmla="*/ 7165975 w 18519775"/>
              <a:gd name="connsiteY8" fmla="*/ 457200 h 7223125"/>
              <a:gd name="connsiteX9" fmla="*/ 7546975 w 18519775"/>
              <a:gd name="connsiteY9" fmla="*/ 533400 h 7223125"/>
              <a:gd name="connsiteX10" fmla="*/ 8023225 w 18519775"/>
              <a:gd name="connsiteY10" fmla="*/ 457200 h 7223125"/>
              <a:gd name="connsiteX11" fmla="*/ 8232775 w 18519775"/>
              <a:gd name="connsiteY11" fmla="*/ 342900 h 7223125"/>
              <a:gd name="connsiteX12" fmla="*/ 8537575 w 18519775"/>
              <a:gd name="connsiteY12" fmla="*/ 304800 h 7223125"/>
              <a:gd name="connsiteX13" fmla="*/ 9109075 w 18519775"/>
              <a:gd name="connsiteY13" fmla="*/ 323850 h 7223125"/>
              <a:gd name="connsiteX14" fmla="*/ 9318625 w 18519775"/>
              <a:gd name="connsiteY14" fmla="*/ 419100 h 7223125"/>
              <a:gd name="connsiteX15" fmla="*/ 9509125 w 18519775"/>
              <a:gd name="connsiteY15" fmla="*/ 533400 h 7223125"/>
              <a:gd name="connsiteX16" fmla="*/ 9718675 w 18519775"/>
              <a:gd name="connsiteY16" fmla="*/ 609600 h 7223125"/>
              <a:gd name="connsiteX17" fmla="*/ 10194925 w 18519775"/>
              <a:gd name="connsiteY17" fmla="*/ 628650 h 7223125"/>
              <a:gd name="connsiteX18" fmla="*/ 10556875 w 18519775"/>
              <a:gd name="connsiteY18" fmla="*/ 590550 h 7223125"/>
              <a:gd name="connsiteX19" fmla="*/ 10804525 w 18519775"/>
              <a:gd name="connsiteY19" fmla="*/ 552450 h 7223125"/>
              <a:gd name="connsiteX20" fmla="*/ 11204575 w 18519775"/>
              <a:gd name="connsiteY20" fmla="*/ 476250 h 7223125"/>
              <a:gd name="connsiteX21" fmla="*/ 11604625 w 18519775"/>
              <a:gd name="connsiteY21" fmla="*/ 590550 h 7223125"/>
              <a:gd name="connsiteX22" fmla="*/ 11852275 w 18519775"/>
              <a:gd name="connsiteY22" fmla="*/ 704850 h 7223125"/>
              <a:gd name="connsiteX23" fmla="*/ 12157075 w 18519775"/>
              <a:gd name="connsiteY23" fmla="*/ 723900 h 7223125"/>
              <a:gd name="connsiteX24" fmla="*/ 12499975 w 18519775"/>
              <a:gd name="connsiteY24" fmla="*/ 685800 h 7223125"/>
              <a:gd name="connsiteX25" fmla="*/ 12766675 w 18519775"/>
              <a:gd name="connsiteY25" fmla="*/ 647700 h 7223125"/>
              <a:gd name="connsiteX26" fmla="*/ 13052425 w 18519775"/>
              <a:gd name="connsiteY26" fmla="*/ 609600 h 7223125"/>
              <a:gd name="connsiteX27" fmla="*/ 13357225 w 18519775"/>
              <a:gd name="connsiteY27" fmla="*/ 704850 h 7223125"/>
              <a:gd name="connsiteX28" fmla="*/ 13738225 w 18519775"/>
              <a:gd name="connsiteY28" fmla="*/ 895350 h 7223125"/>
              <a:gd name="connsiteX29" fmla="*/ 14062075 w 18519775"/>
              <a:gd name="connsiteY29" fmla="*/ 914400 h 7223125"/>
              <a:gd name="connsiteX30" fmla="*/ 14404975 w 18519775"/>
              <a:gd name="connsiteY30" fmla="*/ 876300 h 7223125"/>
              <a:gd name="connsiteX31" fmla="*/ 14766925 w 18519775"/>
              <a:gd name="connsiteY31" fmla="*/ 800100 h 7223125"/>
              <a:gd name="connsiteX32" fmla="*/ 14919325 w 18519775"/>
              <a:gd name="connsiteY32" fmla="*/ 723900 h 7223125"/>
              <a:gd name="connsiteX33" fmla="*/ 15052675 w 18519775"/>
              <a:gd name="connsiteY33" fmla="*/ 647700 h 7223125"/>
              <a:gd name="connsiteX34" fmla="*/ 15414625 w 18519775"/>
              <a:gd name="connsiteY34" fmla="*/ 666750 h 7223125"/>
              <a:gd name="connsiteX35" fmla="*/ 15948025 w 18519775"/>
              <a:gd name="connsiteY35" fmla="*/ 895350 h 7223125"/>
              <a:gd name="connsiteX36" fmla="*/ 16500475 w 18519775"/>
              <a:gd name="connsiteY36" fmla="*/ 1485900 h 7223125"/>
              <a:gd name="connsiteX37" fmla="*/ 17624425 w 18519775"/>
              <a:gd name="connsiteY37" fmla="*/ 5676900 h 7223125"/>
              <a:gd name="connsiteX38" fmla="*/ 15948025 w 18519775"/>
              <a:gd name="connsiteY38" fmla="*/ 6667500 h 7223125"/>
              <a:gd name="connsiteX39" fmla="*/ 2193925 w 18519775"/>
              <a:gd name="connsiteY39" fmla="*/ 6267450 h 7223125"/>
              <a:gd name="connsiteX40" fmla="*/ 2803525 w 18519775"/>
              <a:gd name="connsiteY40" fmla="*/ 933450 h 7223125"/>
              <a:gd name="connsiteX0" fmla="*/ 2803525 w 18519775"/>
              <a:gd name="connsiteY0" fmla="*/ 1030287 h 7319962"/>
              <a:gd name="connsiteX1" fmla="*/ 3765550 w 18519775"/>
              <a:gd name="connsiteY1" fmla="*/ 182562 h 7319962"/>
              <a:gd name="connsiteX2" fmla="*/ 4775200 w 18519775"/>
              <a:gd name="connsiteY2" fmla="*/ 382587 h 7319962"/>
              <a:gd name="connsiteX3" fmla="*/ 5537200 w 18519775"/>
              <a:gd name="connsiteY3" fmla="*/ 163512 h 7319962"/>
              <a:gd name="connsiteX4" fmla="*/ 5984875 w 18519775"/>
              <a:gd name="connsiteY4" fmla="*/ 268287 h 7319962"/>
              <a:gd name="connsiteX5" fmla="*/ 6308725 w 18519775"/>
              <a:gd name="connsiteY5" fmla="*/ 115887 h 7319962"/>
              <a:gd name="connsiteX6" fmla="*/ 6575425 w 18519775"/>
              <a:gd name="connsiteY6" fmla="*/ 153987 h 7319962"/>
              <a:gd name="connsiteX7" fmla="*/ 6918325 w 18519775"/>
              <a:gd name="connsiteY7" fmla="*/ 401637 h 7319962"/>
              <a:gd name="connsiteX8" fmla="*/ 7165975 w 18519775"/>
              <a:gd name="connsiteY8" fmla="*/ 554037 h 7319962"/>
              <a:gd name="connsiteX9" fmla="*/ 7546975 w 18519775"/>
              <a:gd name="connsiteY9" fmla="*/ 630237 h 7319962"/>
              <a:gd name="connsiteX10" fmla="*/ 8023225 w 18519775"/>
              <a:gd name="connsiteY10" fmla="*/ 554037 h 7319962"/>
              <a:gd name="connsiteX11" fmla="*/ 8232775 w 18519775"/>
              <a:gd name="connsiteY11" fmla="*/ 439737 h 7319962"/>
              <a:gd name="connsiteX12" fmla="*/ 8537575 w 18519775"/>
              <a:gd name="connsiteY12" fmla="*/ 401637 h 7319962"/>
              <a:gd name="connsiteX13" fmla="*/ 9109075 w 18519775"/>
              <a:gd name="connsiteY13" fmla="*/ 420687 h 7319962"/>
              <a:gd name="connsiteX14" fmla="*/ 9318625 w 18519775"/>
              <a:gd name="connsiteY14" fmla="*/ 515937 h 7319962"/>
              <a:gd name="connsiteX15" fmla="*/ 9509125 w 18519775"/>
              <a:gd name="connsiteY15" fmla="*/ 630237 h 7319962"/>
              <a:gd name="connsiteX16" fmla="*/ 9718675 w 18519775"/>
              <a:gd name="connsiteY16" fmla="*/ 706437 h 7319962"/>
              <a:gd name="connsiteX17" fmla="*/ 10194925 w 18519775"/>
              <a:gd name="connsiteY17" fmla="*/ 725487 h 7319962"/>
              <a:gd name="connsiteX18" fmla="*/ 10556875 w 18519775"/>
              <a:gd name="connsiteY18" fmla="*/ 687387 h 7319962"/>
              <a:gd name="connsiteX19" fmla="*/ 10804525 w 18519775"/>
              <a:gd name="connsiteY19" fmla="*/ 649287 h 7319962"/>
              <a:gd name="connsiteX20" fmla="*/ 11204575 w 18519775"/>
              <a:gd name="connsiteY20" fmla="*/ 573087 h 7319962"/>
              <a:gd name="connsiteX21" fmla="*/ 11604625 w 18519775"/>
              <a:gd name="connsiteY21" fmla="*/ 687387 h 7319962"/>
              <a:gd name="connsiteX22" fmla="*/ 11852275 w 18519775"/>
              <a:gd name="connsiteY22" fmla="*/ 801687 h 7319962"/>
              <a:gd name="connsiteX23" fmla="*/ 12157075 w 18519775"/>
              <a:gd name="connsiteY23" fmla="*/ 820737 h 7319962"/>
              <a:gd name="connsiteX24" fmla="*/ 12499975 w 18519775"/>
              <a:gd name="connsiteY24" fmla="*/ 782637 h 7319962"/>
              <a:gd name="connsiteX25" fmla="*/ 12766675 w 18519775"/>
              <a:gd name="connsiteY25" fmla="*/ 744537 h 7319962"/>
              <a:gd name="connsiteX26" fmla="*/ 13052425 w 18519775"/>
              <a:gd name="connsiteY26" fmla="*/ 706437 h 7319962"/>
              <a:gd name="connsiteX27" fmla="*/ 13357225 w 18519775"/>
              <a:gd name="connsiteY27" fmla="*/ 801687 h 7319962"/>
              <a:gd name="connsiteX28" fmla="*/ 13738225 w 18519775"/>
              <a:gd name="connsiteY28" fmla="*/ 992187 h 7319962"/>
              <a:gd name="connsiteX29" fmla="*/ 14062075 w 18519775"/>
              <a:gd name="connsiteY29" fmla="*/ 1011237 h 7319962"/>
              <a:gd name="connsiteX30" fmla="*/ 14404975 w 18519775"/>
              <a:gd name="connsiteY30" fmla="*/ 973137 h 7319962"/>
              <a:gd name="connsiteX31" fmla="*/ 14766925 w 18519775"/>
              <a:gd name="connsiteY31" fmla="*/ 896937 h 7319962"/>
              <a:gd name="connsiteX32" fmla="*/ 14919325 w 18519775"/>
              <a:gd name="connsiteY32" fmla="*/ 820737 h 7319962"/>
              <a:gd name="connsiteX33" fmla="*/ 15052675 w 18519775"/>
              <a:gd name="connsiteY33" fmla="*/ 744537 h 7319962"/>
              <a:gd name="connsiteX34" fmla="*/ 15414625 w 18519775"/>
              <a:gd name="connsiteY34" fmla="*/ 763587 h 7319962"/>
              <a:gd name="connsiteX35" fmla="*/ 15948025 w 18519775"/>
              <a:gd name="connsiteY35" fmla="*/ 992187 h 7319962"/>
              <a:gd name="connsiteX36" fmla="*/ 16500475 w 18519775"/>
              <a:gd name="connsiteY36" fmla="*/ 1582737 h 7319962"/>
              <a:gd name="connsiteX37" fmla="*/ 17624425 w 18519775"/>
              <a:gd name="connsiteY37" fmla="*/ 5773737 h 7319962"/>
              <a:gd name="connsiteX38" fmla="*/ 15948025 w 18519775"/>
              <a:gd name="connsiteY38" fmla="*/ 6764337 h 7319962"/>
              <a:gd name="connsiteX39" fmla="*/ 2193925 w 18519775"/>
              <a:gd name="connsiteY39" fmla="*/ 6364287 h 7319962"/>
              <a:gd name="connsiteX40" fmla="*/ 2803525 w 18519775"/>
              <a:gd name="connsiteY40" fmla="*/ 1030287 h 7319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8519775" h="7319962">
                <a:moveTo>
                  <a:pt x="2803525" y="1030287"/>
                </a:moveTo>
                <a:cubicBezTo>
                  <a:pt x="3065462" y="0"/>
                  <a:pt x="3436938" y="290512"/>
                  <a:pt x="3765550" y="182562"/>
                </a:cubicBezTo>
                <a:cubicBezTo>
                  <a:pt x="4094162" y="74612"/>
                  <a:pt x="4479925" y="385762"/>
                  <a:pt x="4775200" y="382587"/>
                </a:cubicBezTo>
                <a:cubicBezTo>
                  <a:pt x="5070475" y="379412"/>
                  <a:pt x="5335588" y="182562"/>
                  <a:pt x="5537200" y="163512"/>
                </a:cubicBezTo>
                <a:cubicBezTo>
                  <a:pt x="5738813" y="144462"/>
                  <a:pt x="5856288" y="276224"/>
                  <a:pt x="5984875" y="268287"/>
                </a:cubicBezTo>
                <a:cubicBezTo>
                  <a:pt x="6113462" y="260350"/>
                  <a:pt x="6210300" y="134937"/>
                  <a:pt x="6308725" y="115887"/>
                </a:cubicBezTo>
                <a:cubicBezTo>
                  <a:pt x="6407150" y="96837"/>
                  <a:pt x="6473825" y="106362"/>
                  <a:pt x="6575425" y="153987"/>
                </a:cubicBezTo>
                <a:cubicBezTo>
                  <a:pt x="6677025" y="201612"/>
                  <a:pt x="6819900" y="334962"/>
                  <a:pt x="6918325" y="401637"/>
                </a:cubicBezTo>
                <a:cubicBezTo>
                  <a:pt x="7016750" y="468312"/>
                  <a:pt x="7061200" y="515937"/>
                  <a:pt x="7165975" y="554037"/>
                </a:cubicBezTo>
                <a:cubicBezTo>
                  <a:pt x="7270750" y="592137"/>
                  <a:pt x="7404100" y="630237"/>
                  <a:pt x="7546975" y="630237"/>
                </a:cubicBezTo>
                <a:cubicBezTo>
                  <a:pt x="7689850" y="630237"/>
                  <a:pt x="7908925" y="585787"/>
                  <a:pt x="8023225" y="554037"/>
                </a:cubicBezTo>
                <a:cubicBezTo>
                  <a:pt x="8137525" y="522287"/>
                  <a:pt x="8147050" y="465137"/>
                  <a:pt x="8232775" y="439737"/>
                </a:cubicBezTo>
                <a:cubicBezTo>
                  <a:pt x="8318500" y="414337"/>
                  <a:pt x="8391525" y="404812"/>
                  <a:pt x="8537575" y="401637"/>
                </a:cubicBezTo>
                <a:cubicBezTo>
                  <a:pt x="8683625" y="398462"/>
                  <a:pt x="8978900" y="401637"/>
                  <a:pt x="9109075" y="420687"/>
                </a:cubicBezTo>
                <a:cubicBezTo>
                  <a:pt x="9239250" y="439737"/>
                  <a:pt x="9251950" y="481012"/>
                  <a:pt x="9318625" y="515937"/>
                </a:cubicBezTo>
                <a:cubicBezTo>
                  <a:pt x="9385300" y="550862"/>
                  <a:pt x="9442450" y="598487"/>
                  <a:pt x="9509125" y="630237"/>
                </a:cubicBezTo>
                <a:cubicBezTo>
                  <a:pt x="9575800" y="661987"/>
                  <a:pt x="9604375" y="690562"/>
                  <a:pt x="9718675" y="706437"/>
                </a:cubicBezTo>
                <a:cubicBezTo>
                  <a:pt x="9832975" y="722312"/>
                  <a:pt x="10055225" y="728662"/>
                  <a:pt x="10194925" y="725487"/>
                </a:cubicBezTo>
                <a:cubicBezTo>
                  <a:pt x="10334625" y="722312"/>
                  <a:pt x="10455275" y="700087"/>
                  <a:pt x="10556875" y="687387"/>
                </a:cubicBezTo>
                <a:cubicBezTo>
                  <a:pt x="10658475" y="674687"/>
                  <a:pt x="10696575" y="668337"/>
                  <a:pt x="10804525" y="649287"/>
                </a:cubicBezTo>
                <a:cubicBezTo>
                  <a:pt x="10912475" y="630237"/>
                  <a:pt x="11071225" y="566737"/>
                  <a:pt x="11204575" y="573087"/>
                </a:cubicBezTo>
                <a:cubicBezTo>
                  <a:pt x="11337925" y="579437"/>
                  <a:pt x="11496675" y="649287"/>
                  <a:pt x="11604625" y="687387"/>
                </a:cubicBezTo>
                <a:cubicBezTo>
                  <a:pt x="11712575" y="725487"/>
                  <a:pt x="11760200" y="779462"/>
                  <a:pt x="11852275" y="801687"/>
                </a:cubicBezTo>
                <a:cubicBezTo>
                  <a:pt x="11944350" y="823912"/>
                  <a:pt x="12049125" y="823912"/>
                  <a:pt x="12157075" y="820737"/>
                </a:cubicBezTo>
                <a:cubicBezTo>
                  <a:pt x="12265025" y="817562"/>
                  <a:pt x="12398375" y="795337"/>
                  <a:pt x="12499975" y="782637"/>
                </a:cubicBezTo>
                <a:cubicBezTo>
                  <a:pt x="12601575" y="769937"/>
                  <a:pt x="12766675" y="744537"/>
                  <a:pt x="12766675" y="744537"/>
                </a:cubicBezTo>
                <a:cubicBezTo>
                  <a:pt x="12858750" y="731837"/>
                  <a:pt x="12954000" y="696912"/>
                  <a:pt x="13052425" y="706437"/>
                </a:cubicBezTo>
                <a:cubicBezTo>
                  <a:pt x="13150850" y="715962"/>
                  <a:pt x="13242925" y="754062"/>
                  <a:pt x="13357225" y="801687"/>
                </a:cubicBezTo>
                <a:cubicBezTo>
                  <a:pt x="13471525" y="849312"/>
                  <a:pt x="13620750" y="957262"/>
                  <a:pt x="13738225" y="992187"/>
                </a:cubicBezTo>
                <a:cubicBezTo>
                  <a:pt x="13855700" y="1027112"/>
                  <a:pt x="13950950" y="1014412"/>
                  <a:pt x="14062075" y="1011237"/>
                </a:cubicBezTo>
                <a:cubicBezTo>
                  <a:pt x="14173200" y="1008062"/>
                  <a:pt x="14287500" y="992187"/>
                  <a:pt x="14404975" y="973137"/>
                </a:cubicBezTo>
                <a:cubicBezTo>
                  <a:pt x="14522450" y="954087"/>
                  <a:pt x="14681200" y="922337"/>
                  <a:pt x="14766925" y="896937"/>
                </a:cubicBezTo>
                <a:cubicBezTo>
                  <a:pt x="14852650" y="871537"/>
                  <a:pt x="14871700" y="846137"/>
                  <a:pt x="14919325" y="820737"/>
                </a:cubicBezTo>
                <a:cubicBezTo>
                  <a:pt x="14966950" y="795337"/>
                  <a:pt x="14970125" y="754062"/>
                  <a:pt x="15052675" y="744537"/>
                </a:cubicBezTo>
                <a:cubicBezTo>
                  <a:pt x="15135225" y="735012"/>
                  <a:pt x="15265400" y="722312"/>
                  <a:pt x="15414625" y="763587"/>
                </a:cubicBezTo>
                <a:cubicBezTo>
                  <a:pt x="15563850" y="804862"/>
                  <a:pt x="15767050" y="855662"/>
                  <a:pt x="15948025" y="992187"/>
                </a:cubicBezTo>
                <a:cubicBezTo>
                  <a:pt x="16129000" y="1128712"/>
                  <a:pt x="16221075" y="785812"/>
                  <a:pt x="16500475" y="1582737"/>
                </a:cubicBezTo>
                <a:cubicBezTo>
                  <a:pt x="16779875" y="2379662"/>
                  <a:pt x="17716500" y="4910137"/>
                  <a:pt x="17624425" y="5773737"/>
                </a:cubicBezTo>
                <a:cubicBezTo>
                  <a:pt x="17532350" y="6637337"/>
                  <a:pt x="18519775" y="6665912"/>
                  <a:pt x="15948025" y="6764337"/>
                </a:cubicBezTo>
                <a:cubicBezTo>
                  <a:pt x="13376275" y="6862762"/>
                  <a:pt x="4387850" y="7319962"/>
                  <a:pt x="2193925" y="6364287"/>
                </a:cubicBezTo>
                <a:cubicBezTo>
                  <a:pt x="0" y="5408612"/>
                  <a:pt x="2541588" y="2060574"/>
                  <a:pt x="2803525" y="1030287"/>
                </a:cubicBezTo>
                <a:close/>
              </a:path>
            </a:pathLst>
          </a:custGeom>
          <a:solidFill>
            <a:srgbClr val="3366FF">
              <a:alpha val="63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endParaRPr lang="en-US"/>
          </a:p>
        </p:txBody>
      </p:sp>
      <p:sp>
        <p:nvSpPr>
          <p:cNvPr id="60420" name="Freeform 19"/>
          <p:cNvSpPr>
            <a:spLocks noChangeArrowheads="1"/>
          </p:cNvSpPr>
          <p:nvPr/>
        </p:nvSpPr>
        <p:spPr bwMode="auto">
          <a:xfrm>
            <a:off x="-2074253" y="-1174670"/>
            <a:ext cx="12886299" cy="5804252"/>
          </a:xfrm>
          <a:custGeom>
            <a:avLst/>
            <a:gdLst>
              <a:gd name="T0" fmla="*/ 0 w 14201166"/>
              <a:gd name="T1" fmla="*/ 0 h 6400800"/>
              <a:gd name="T2" fmla="*/ 14201166 w 14201166"/>
              <a:gd name="T3" fmla="*/ 6400800 h 6400800"/>
            </a:gdLst>
            <a:ahLst/>
            <a:cxnLst/>
            <a:rect l="T0" t="T1" r="T2" b="T3"/>
            <a:pathLst>
              <a:path w="14201166" h="6400800">
                <a:moveTo>
                  <a:pt x="2609850" y="4762500"/>
                </a:moveTo>
                <a:lnTo>
                  <a:pt x="2609850" y="4762500"/>
                </a:lnTo>
                <a:cubicBezTo>
                  <a:pt x="2724150" y="4597400"/>
                  <a:pt x="2834001" y="4429130"/>
                  <a:pt x="2952750" y="4267200"/>
                </a:cubicBezTo>
                <a:cubicBezTo>
                  <a:pt x="2973992" y="4238233"/>
                  <a:pt x="3008071" y="4220230"/>
                  <a:pt x="3028950" y="4191000"/>
                </a:cubicBezTo>
                <a:cubicBezTo>
                  <a:pt x="3040622" y="4174660"/>
                  <a:pt x="3048000" y="4133850"/>
                  <a:pt x="3048000" y="4133850"/>
                </a:cubicBezTo>
                <a:lnTo>
                  <a:pt x="3314700" y="3600450"/>
                </a:lnTo>
                <a:cubicBezTo>
                  <a:pt x="3384550" y="3505200"/>
                  <a:pt x="3449162" y="3405878"/>
                  <a:pt x="3524250" y="3314700"/>
                </a:cubicBezTo>
                <a:cubicBezTo>
                  <a:pt x="3538805" y="3297026"/>
                  <a:pt x="3566743" y="3294189"/>
                  <a:pt x="3581400" y="3276600"/>
                </a:cubicBezTo>
                <a:cubicBezTo>
                  <a:pt x="3599580" y="3254784"/>
                  <a:pt x="3601320" y="3222216"/>
                  <a:pt x="3619500" y="3200400"/>
                </a:cubicBezTo>
                <a:cubicBezTo>
                  <a:pt x="3634157" y="3182811"/>
                  <a:pt x="3658772" y="3176603"/>
                  <a:pt x="3676650" y="3162300"/>
                </a:cubicBezTo>
                <a:cubicBezTo>
                  <a:pt x="3690675" y="3151080"/>
                  <a:pt x="3702050" y="3136900"/>
                  <a:pt x="3714750" y="3124200"/>
                </a:cubicBezTo>
                <a:cubicBezTo>
                  <a:pt x="4206801" y="2734660"/>
                  <a:pt x="3977574" y="2762250"/>
                  <a:pt x="4305300" y="2762250"/>
                </a:cubicBezTo>
                <a:cubicBezTo>
                  <a:pt x="4647434" y="2713374"/>
                  <a:pt x="4482197" y="2724150"/>
                  <a:pt x="4800600" y="2724150"/>
                </a:cubicBezTo>
                <a:cubicBezTo>
                  <a:pt x="4959350" y="2686050"/>
                  <a:pt x="5119874" y="2654700"/>
                  <a:pt x="5276850" y="2609850"/>
                </a:cubicBezTo>
                <a:lnTo>
                  <a:pt x="5410200" y="2571750"/>
                </a:lnTo>
                <a:cubicBezTo>
                  <a:pt x="5760488" y="2513369"/>
                  <a:pt x="5591052" y="2525238"/>
                  <a:pt x="6057900" y="2552700"/>
                </a:cubicBezTo>
                <a:cubicBezTo>
                  <a:pt x="6134232" y="2557190"/>
                  <a:pt x="6286500" y="2571750"/>
                  <a:pt x="6286500" y="2571750"/>
                </a:cubicBezTo>
                <a:cubicBezTo>
                  <a:pt x="6388100" y="2590800"/>
                  <a:pt x="6491016" y="2603829"/>
                  <a:pt x="6591300" y="2628900"/>
                </a:cubicBezTo>
                <a:cubicBezTo>
                  <a:pt x="6618850" y="2635788"/>
                  <a:pt x="6642676" y="2653209"/>
                  <a:pt x="6667500" y="2667000"/>
                </a:cubicBezTo>
                <a:cubicBezTo>
                  <a:pt x="6699867" y="2684982"/>
                  <a:pt x="6762750" y="2724150"/>
                  <a:pt x="6762750" y="2724150"/>
                </a:cubicBezTo>
                <a:cubicBezTo>
                  <a:pt x="6889750" y="2800350"/>
                  <a:pt x="7024647" y="2864717"/>
                  <a:pt x="7143750" y="2952750"/>
                </a:cubicBezTo>
                <a:cubicBezTo>
                  <a:pt x="7173526" y="2974758"/>
                  <a:pt x="7179379" y="3017870"/>
                  <a:pt x="7200900" y="3048000"/>
                </a:cubicBezTo>
                <a:cubicBezTo>
                  <a:pt x="7211339" y="3062615"/>
                  <a:pt x="7226300" y="3073400"/>
                  <a:pt x="7239000" y="3086100"/>
                </a:cubicBezTo>
                <a:cubicBezTo>
                  <a:pt x="7374576" y="3312059"/>
                  <a:pt x="7403978" y="3288449"/>
                  <a:pt x="7429500" y="3467100"/>
                </a:cubicBezTo>
                <a:cubicBezTo>
                  <a:pt x="7431296" y="3479672"/>
                  <a:pt x="7429500" y="3492500"/>
                  <a:pt x="7429500" y="3505200"/>
                </a:cubicBezTo>
                <a:cubicBezTo>
                  <a:pt x="7454900" y="3676650"/>
                  <a:pt x="7494889" y="3846566"/>
                  <a:pt x="7505700" y="4019550"/>
                </a:cubicBezTo>
                <a:cubicBezTo>
                  <a:pt x="7512050" y="4121150"/>
                  <a:pt x="7514621" y="4223057"/>
                  <a:pt x="7524750" y="4324350"/>
                </a:cubicBezTo>
                <a:cubicBezTo>
                  <a:pt x="7527355" y="4350402"/>
                  <a:pt x="7543800" y="4400550"/>
                  <a:pt x="7543800" y="4400550"/>
                </a:cubicBezTo>
                <a:cubicBezTo>
                  <a:pt x="7552455" y="4452482"/>
                  <a:pt x="7556651" y="4546751"/>
                  <a:pt x="7600950" y="4591050"/>
                </a:cubicBezTo>
                <a:cubicBezTo>
                  <a:pt x="7621030" y="4611130"/>
                  <a:pt x="7677150" y="4629150"/>
                  <a:pt x="7677150" y="4629150"/>
                </a:cubicBezTo>
                <a:cubicBezTo>
                  <a:pt x="7804150" y="4679950"/>
                  <a:pt x="7932426" y="4727668"/>
                  <a:pt x="8058150" y="4781550"/>
                </a:cubicBezTo>
                <a:cubicBezTo>
                  <a:pt x="8110354" y="4803923"/>
                  <a:pt x="8156668" y="4839789"/>
                  <a:pt x="8210550" y="4857750"/>
                </a:cubicBezTo>
                <a:lnTo>
                  <a:pt x="8267700" y="4876800"/>
                </a:lnTo>
                <a:cubicBezTo>
                  <a:pt x="8900937" y="5060643"/>
                  <a:pt x="8653272" y="5048250"/>
                  <a:pt x="8991600" y="5048250"/>
                </a:cubicBezTo>
                <a:cubicBezTo>
                  <a:pt x="9213850" y="5022850"/>
                  <a:pt x="9440539" y="5023027"/>
                  <a:pt x="9658350" y="4972050"/>
                </a:cubicBezTo>
                <a:cubicBezTo>
                  <a:pt x="9744246" y="4951947"/>
                  <a:pt x="9886950" y="4838700"/>
                  <a:pt x="9886950" y="4838700"/>
                </a:cubicBezTo>
                <a:cubicBezTo>
                  <a:pt x="9956800" y="4768850"/>
                  <a:pt x="10020613" y="4692389"/>
                  <a:pt x="10096500" y="4629150"/>
                </a:cubicBezTo>
                <a:lnTo>
                  <a:pt x="10210800" y="4533900"/>
                </a:lnTo>
                <a:cubicBezTo>
                  <a:pt x="10318724" y="4490730"/>
                  <a:pt x="10451753" y="4425650"/>
                  <a:pt x="10572750" y="4419600"/>
                </a:cubicBezTo>
                <a:cubicBezTo>
                  <a:pt x="10642801" y="4416097"/>
                  <a:pt x="10712369" y="4433271"/>
                  <a:pt x="10782300" y="4438650"/>
                </a:cubicBezTo>
                <a:cubicBezTo>
                  <a:pt x="10794963" y="4439624"/>
                  <a:pt x="10807700" y="4438650"/>
                  <a:pt x="10820400" y="4438650"/>
                </a:cubicBezTo>
                <a:cubicBezTo>
                  <a:pt x="10845800" y="4413250"/>
                  <a:pt x="10867863" y="4384003"/>
                  <a:pt x="10896600" y="4362450"/>
                </a:cubicBezTo>
                <a:cubicBezTo>
                  <a:pt x="10919318" y="4345411"/>
                  <a:pt x="10950984" y="4342530"/>
                  <a:pt x="10972800" y="4324350"/>
                </a:cubicBezTo>
                <a:cubicBezTo>
                  <a:pt x="10990389" y="4309693"/>
                  <a:pt x="11010900" y="4267200"/>
                  <a:pt x="11010900" y="4267200"/>
                </a:cubicBezTo>
                <a:cubicBezTo>
                  <a:pt x="11294857" y="3816209"/>
                  <a:pt x="11326593" y="3926932"/>
                  <a:pt x="11353800" y="3600450"/>
                </a:cubicBezTo>
                <a:cubicBezTo>
                  <a:pt x="11355909" y="3575138"/>
                  <a:pt x="11353800" y="3549650"/>
                  <a:pt x="11353800" y="3524250"/>
                </a:cubicBezTo>
                <a:cubicBezTo>
                  <a:pt x="11366500" y="3460750"/>
                  <a:pt x="11370120" y="3394735"/>
                  <a:pt x="11391900" y="3333750"/>
                </a:cubicBezTo>
                <a:cubicBezTo>
                  <a:pt x="11402579" y="3303850"/>
                  <a:pt x="11432223" y="3284474"/>
                  <a:pt x="11449050" y="3257550"/>
                </a:cubicBezTo>
                <a:cubicBezTo>
                  <a:pt x="11464101" y="3233468"/>
                  <a:pt x="11487150" y="3181350"/>
                  <a:pt x="11487150" y="3181350"/>
                </a:cubicBezTo>
                <a:cubicBezTo>
                  <a:pt x="11518900" y="3149600"/>
                  <a:pt x="11548608" y="3115668"/>
                  <a:pt x="11582400" y="3086100"/>
                </a:cubicBezTo>
                <a:cubicBezTo>
                  <a:pt x="11774651" y="2917881"/>
                  <a:pt x="11529102" y="3158448"/>
                  <a:pt x="11677650" y="3009900"/>
                </a:cubicBezTo>
                <a:cubicBezTo>
                  <a:pt x="11981969" y="2843908"/>
                  <a:pt x="11807635" y="2895600"/>
                  <a:pt x="12211050" y="2895600"/>
                </a:cubicBezTo>
                <a:lnTo>
                  <a:pt x="12534900" y="2857500"/>
                </a:lnTo>
                <a:cubicBezTo>
                  <a:pt x="12546656" y="2855363"/>
                  <a:pt x="12834597" y="2810102"/>
                  <a:pt x="12877800" y="2781300"/>
                </a:cubicBezTo>
                <a:cubicBezTo>
                  <a:pt x="12901429" y="2765548"/>
                  <a:pt x="12900148" y="2728729"/>
                  <a:pt x="12915900" y="2705100"/>
                </a:cubicBezTo>
                <a:cubicBezTo>
                  <a:pt x="12925863" y="2690156"/>
                  <a:pt x="12941300" y="2679700"/>
                  <a:pt x="12954000" y="2667000"/>
                </a:cubicBezTo>
                <a:cubicBezTo>
                  <a:pt x="13023850" y="2552700"/>
                  <a:pt x="13108120" y="2446047"/>
                  <a:pt x="13163550" y="2324100"/>
                </a:cubicBezTo>
                <a:cubicBezTo>
                  <a:pt x="13204342" y="2234357"/>
                  <a:pt x="13195664" y="2126521"/>
                  <a:pt x="13239750" y="2038350"/>
                </a:cubicBezTo>
                <a:lnTo>
                  <a:pt x="13258800" y="2000250"/>
                </a:lnTo>
                <a:cubicBezTo>
                  <a:pt x="13700629" y="540294"/>
                  <a:pt x="14201166" y="552450"/>
                  <a:pt x="13658850" y="552450"/>
                </a:cubicBezTo>
                <a:lnTo>
                  <a:pt x="3143250" y="209550"/>
                </a:lnTo>
                <a:lnTo>
                  <a:pt x="2533650" y="228600"/>
                </a:lnTo>
                <a:lnTo>
                  <a:pt x="0" y="0"/>
                </a:lnTo>
                <a:lnTo>
                  <a:pt x="1466850" y="6400800"/>
                </a:lnTo>
                <a:lnTo>
                  <a:pt x="2609850" y="4762500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sp>
        <p:nvSpPr>
          <p:cNvPr id="60421" name="Freeform 21"/>
          <p:cNvSpPr>
            <a:spLocks noChangeArrowheads="1"/>
          </p:cNvSpPr>
          <p:nvPr/>
        </p:nvSpPr>
        <p:spPr bwMode="auto">
          <a:xfrm>
            <a:off x="-2702291" y="5431410"/>
            <a:ext cx="13885974" cy="2739457"/>
          </a:xfrm>
          <a:custGeom>
            <a:avLst/>
            <a:gdLst>
              <a:gd name="T0" fmla="*/ 2767846 w 15304267"/>
              <a:gd name="T1" fmla="*/ 144253 h 3020572"/>
              <a:gd name="T2" fmla="*/ 4367149 w 15304267"/>
              <a:gd name="T3" fmla="*/ 583107 h 3020572"/>
              <a:gd name="T4" fmla="*/ 4443305 w 15304267"/>
              <a:gd name="T5" fmla="*/ 907474 h 3020572"/>
              <a:gd name="T6" fmla="*/ 4995451 w 15304267"/>
              <a:gd name="T7" fmla="*/ 1231841 h 3020572"/>
              <a:gd name="T8" fmla="*/ 6499596 w 15304267"/>
              <a:gd name="T9" fmla="*/ 1155520 h 3020572"/>
              <a:gd name="T10" fmla="*/ 6385346 w 15304267"/>
              <a:gd name="T11" fmla="*/ 792987 h 3020572"/>
              <a:gd name="T12" fmla="*/ 7451570 w 15304267"/>
              <a:gd name="T13" fmla="*/ 792987 h 3020572"/>
              <a:gd name="T14" fmla="*/ 8098884 w 15304267"/>
              <a:gd name="T15" fmla="*/ 850236 h 3020572"/>
              <a:gd name="T16" fmla="*/ 8117933 w 15304267"/>
              <a:gd name="T17" fmla="*/ 907474 h 3020572"/>
              <a:gd name="T18" fmla="*/ 8270246 w 15304267"/>
              <a:gd name="T19" fmla="*/ 1117365 h 3020572"/>
              <a:gd name="T20" fmla="*/ 9088948 w 15304267"/>
              <a:gd name="T21" fmla="*/ 869313 h 3020572"/>
              <a:gd name="T22" fmla="*/ 9660111 w 15304267"/>
              <a:gd name="T23" fmla="*/ 888391 h 3020572"/>
              <a:gd name="T24" fmla="*/ 9622077 w 15304267"/>
              <a:gd name="T25" fmla="*/ 773915 h 3020572"/>
              <a:gd name="T26" fmla="*/ 9374529 w 15304267"/>
              <a:gd name="T27" fmla="*/ 125170 h 3020572"/>
              <a:gd name="T28" fmla="*/ 9964802 w 15304267"/>
              <a:gd name="T29" fmla="*/ 48849 h 3020572"/>
              <a:gd name="T30" fmla="*/ 10764456 w 15304267"/>
              <a:gd name="T31" fmla="*/ 430465 h 3020572"/>
              <a:gd name="T32" fmla="*/ 10745411 w 15304267"/>
              <a:gd name="T33" fmla="*/ 697592 h 3020572"/>
              <a:gd name="T34" fmla="*/ 10764456 w 15304267"/>
              <a:gd name="T35" fmla="*/ 754832 h 3020572"/>
              <a:gd name="T36" fmla="*/ 10764456 w 15304267"/>
              <a:gd name="T37" fmla="*/ 792987 h 3020572"/>
              <a:gd name="T38" fmla="*/ 11526022 w 15304267"/>
              <a:gd name="T39" fmla="*/ 1079199 h 3020572"/>
              <a:gd name="T40" fmla="*/ 11602147 w 15304267"/>
              <a:gd name="T41" fmla="*/ 1060117 h 3020572"/>
              <a:gd name="T42" fmla="*/ 11944870 w 15304267"/>
              <a:gd name="T43" fmla="*/ 964713 h 3020572"/>
              <a:gd name="T44" fmla="*/ 12002014 w 15304267"/>
              <a:gd name="T45" fmla="*/ 831153 h 3020572"/>
              <a:gd name="T46" fmla="*/ 12021060 w 15304267"/>
              <a:gd name="T47" fmla="*/ 792987 h 3020572"/>
              <a:gd name="T48" fmla="*/ 12268542 w 15304267"/>
              <a:gd name="T49" fmla="*/ 716666 h 3020572"/>
              <a:gd name="T50" fmla="*/ 12744526 w 15304267"/>
              <a:gd name="T51" fmla="*/ 640345 h 3020572"/>
              <a:gd name="T52" fmla="*/ 12992082 w 15304267"/>
              <a:gd name="T53" fmla="*/ 831153 h 3020572"/>
              <a:gd name="T54" fmla="*/ 13525145 w 15304267"/>
              <a:gd name="T55" fmla="*/ 468620 h 3020572"/>
              <a:gd name="T56" fmla="*/ 13925005 w 15304267"/>
              <a:gd name="T57" fmla="*/ 430465 h 3020572"/>
              <a:gd name="T58" fmla="*/ 15295822 w 15304267"/>
              <a:gd name="T59" fmla="*/ 3025415 h 3020572"/>
              <a:gd name="T60" fmla="*/ 26156 w 15304267"/>
              <a:gd name="T61" fmla="*/ 2586561 h 3020572"/>
              <a:gd name="T62" fmla="*/ 45195 w 15304267"/>
              <a:gd name="T63" fmla="*/ 2510238 h 3020572"/>
              <a:gd name="T64" fmla="*/ 121351 w 15304267"/>
              <a:gd name="T65" fmla="*/ 2433917 h 3020572"/>
              <a:gd name="T66" fmla="*/ 2767846 w 15304267"/>
              <a:gd name="T67" fmla="*/ 144253 h 302057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5304267"/>
              <a:gd name="T103" fmla="*/ 0 h 3020572"/>
              <a:gd name="T104" fmla="*/ 15304267 w 15304267"/>
              <a:gd name="T105" fmla="*/ 3020572 h 3020572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5304267" h="3020572">
                <a:moveTo>
                  <a:pt x="2769367" y="144022"/>
                </a:moveTo>
                <a:lnTo>
                  <a:pt x="4369567" y="582172"/>
                </a:lnTo>
                <a:cubicBezTo>
                  <a:pt x="4447307" y="893132"/>
                  <a:pt x="4445767" y="782245"/>
                  <a:pt x="4445767" y="906022"/>
                </a:cubicBezTo>
                <a:lnTo>
                  <a:pt x="4998217" y="1229872"/>
                </a:lnTo>
                <a:lnTo>
                  <a:pt x="6503167" y="1153672"/>
                </a:lnTo>
                <a:cubicBezTo>
                  <a:pt x="6367622" y="785764"/>
                  <a:pt x="6241239" y="791722"/>
                  <a:pt x="6388867" y="791722"/>
                </a:cubicBezTo>
                <a:lnTo>
                  <a:pt x="7455667" y="791722"/>
                </a:lnTo>
                <a:cubicBezTo>
                  <a:pt x="7671567" y="810772"/>
                  <a:pt x="7889744" y="812251"/>
                  <a:pt x="8103367" y="848872"/>
                </a:cubicBezTo>
                <a:cubicBezTo>
                  <a:pt x="8123159" y="852265"/>
                  <a:pt x="8122417" y="906022"/>
                  <a:pt x="8122417" y="906022"/>
                </a:cubicBezTo>
                <a:cubicBezTo>
                  <a:pt x="8225550" y="1132914"/>
                  <a:pt x="8140940" y="1115572"/>
                  <a:pt x="8274817" y="1115572"/>
                </a:cubicBezTo>
                <a:lnTo>
                  <a:pt x="9093967" y="867922"/>
                </a:lnTo>
                <a:cubicBezTo>
                  <a:pt x="9284467" y="874272"/>
                  <a:pt x="9477829" y="920479"/>
                  <a:pt x="9665467" y="886972"/>
                </a:cubicBezTo>
                <a:cubicBezTo>
                  <a:pt x="9705003" y="879912"/>
                  <a:pt x="9627367" y="772672"/>
                  <a:pt x="9627367" y="772672"/>
                </a:cubicBezTo>
                <a:cubicBezTo>
                  <a:pt x="9333994" y="146809"/>
                  <a:pt x="9182931" y="321758"/>
                  <a:pt x="9379717" y="124972"/>
                </a:cubicBezTo>
                <a:cubicBezTo>
                  <a:pt x="9944748" y="47037"/>
                  <a:pt x="9746274" y="48772"/>
                  <a:pt x="9970267" y="48772"/>
                </a:cubicBezTo>
                <a:cubicBezTo>
                  <a:pt x="10819212" y="291328"/>
                  <a:pt x="10770367" y="0"/>
                  <a:pt x="10770367" y="429772"/>
                </a:cubicBezTo>
                <a:cubicBezTo>
                  <a:pt x="10764017" y="518672"/>
                  <a:pt x="10751317" y="607346"/>
                  <a:pt x="10751317" y="696472"/>
                </a:cubicBezTo>
                <a:cubicBezTo>
                  <a:pt x="10751317" y="716552"/>
                  <a:pt x="10766429" y="733931"/>
                  <a:pt x="10770367" y="753622"/>
                </a:cubicBezTo>
                <a:cubicBezTo>
                  <a:pt x="10772858" y="766075"/>
                  <a:pt x="10770367" y="779022"/>
                  <a:pt x="10770367" y="791722"/>
                </a:cubicBezTo>
                <a:lnTo>
                  <a:pt x="11532367" y="1077472"/>
                </a:lnTo>
                <a:cubicBezTo>
                  <a:pt x="11620888" y="1109661"/>
                  <a:pt x="11608567" y="1117824"/>
                  <a:pt x="11608567" y="1058422"/>
                </a:cubicBezTo>
                <a:cubicBezTo>
                  <a:pt x="11653508" y="1047187"/>
                  <a:pt x="11928293" y="980998"/>
                  <a:pt x="11951467" y="963172"/>
                </a:cubicBezTo>
                <a:cubicBezTo>
                  <a:pt x="11989798" y="933686"/>
                  <a:pt x="11988976" y="874014"/>
                  <a:pt x="12008617" y="829822"/>
                </a:cubicBezTo>
                <a:cubicBezTo>
                  <a:pt x="12014384" y="816847"/>
                  <a:pt x="12021317" y="804422"/>
                  <a:pt x="12027667" y="791722"/>
                </a:cubicBezTo>
                <a:lnTo>
                  <a:pt x="12275317" y="715522"/>
                </a:lnTo>
                <a:lnTo>
                  <a:pt x="12751567" y="639322"/>
                </a:lnTo>
                <a:cubicBezTo>
                  <a:pt x="12970514" y="838365"/>
                  <a:pt x="12866717" y="829822"/>
                  <a:pt x="12999217" y="829822"/>
                </a:cubicBezTo>
                <a:cubicBezTo>
                  <a:pt x="13521039" y="481941"/>
                  <a:pt x="13367863" y="632626"/>
                  <a:pt x="13532617" y="467872"/>
                </a:cubicBezTo>
                <a:lnTo>
                  <a:pt x="13932667" y="429772"/>
                </a:lnTo>
                <a:lnTo>
                  <a:pt x="15304267" y="3020572"/>
                </a:lnTo>
                <a:lnTo>
                  <a:pt x="26167" y="2582422"/>
                </a:lnTo>
                <a:cubicBezTo>
                  <a:pt x="0" y="2581540"/>
                  <a:pt x="31341" y="2528424"/>
                  <a:pt x="45217" y="2506222"/>
                </a:cubicBezTo>
                <a:cubicBezTo>
                  <a:pt x="64255" y="2475761"/>
                  <a:pt x="121417" y="2430022"/>
                  <a:pt x="121417" y="2430022"/>
                </a:cubicBezTo>
                <a:lnTo>
                  <a:pt x="2769367" y="144022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cxnSp>
        <p:nvCxnSpPr>
          <p:cNvPr id="60422" name="Straight Arrow Connector 13"/>
          <p:cNvCxnSpPr>
            <a:cxnSpLocks noChangeShapeType="1"/>
          </p:cNvCxnSpPr>
          <p:nvPr/>
        </p:nvCxnSpPr>
        <p:spPr bwMode="auto">
          <a:xfrm rot="10800000">
            <a:off x="4572000" y="4258179"/>
            <a:ext cx="1521119" cy="276393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5" name="TextBox 14"/>
          <p:cNvSpPr txBox="1"/>
          <p:nvPr/>
        </p:nvSpPr>
        <p:spPr>
          <a:xfrm>
            <a:off x="6231403" y="3912688"/>
            <a:ext cx="2912597" cy="1121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Failure by Ambient Fluid</a:t>
            </a:r>
          </a:p>
        </p:txBody>
      </p:sp>
      <p:cxnSp>
        <p:nvCxnSpPr>
          <p:cNvPr id="60424" name="Straight Arrow Connector 15"/>
          <p:cNvCxnSpPr>
            <a:cxnSpLocks noChangeShapeType="1"/>
          </p:cNvCxnSpPr>
          <p:nvPr/>
        </p:nvCxnSpPr>
        <p:spPr bwMode="auto">
          <a:xfrm rot="10800000">
            <a:off x="4157149" y="3359902"/>
            <a:ext cx="1935970" cy="1174670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0425" name="Straight Arrow Connector 16"/>
          <p:cNvCxnSpPr>
            <a:cxnSpLocks noChangeShapeType="1"/>
          </p:cNvCxnSpPr>
          <p:nvPr/>
        </p:nvCxnSpPr>
        <p:spPr bwMode="auto">
          <a:xfrm rot="16200000" flipV="1">
            <a:off x="3397482" y="1769793"/>
            <a:ext cx="2833028" cy="269652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713002B9-EEA5-1E44-A965-FC7B9309A921}" type="datetime4">
              <a:rPr lang="en-US" smtClean="0"/>
              <a:t>March 1,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68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i="1" dirty="0" smtClean="0"/>
              <a:t>Variant fluids</a:t>
            </a:r>
          </a:p>
          <a:p>
            <a:pPr lvl="1"/>
            <a:r>
              <a:rPr lang="en-US" b="1" dirty="0" smtClean="0"/>
              <a:t>Reflections, distortions</a:t>
            </a:r>
          </a:p>
          <a:p>
            <a:pPr lvl="1"/>
            <a:r>
              <a:rPr lang="en-US" b="1" dirty="0" smtClean="0"/>
              <a:t>Dark</a:t>
            </a:r>
          </a:p>
          <a:p>
            <a:pPr lvl="1"/>
            <a:r>
              <a:rPr lang="en-US" b="1" dirty="0" smtClean="0"/>
              <a:t>Unstructured environment </a:t>
            </a:r>
          </a:p>
          <a:p>
            <a:pPr lvl="1"/>
            <a:r>
              <a:rPr lang="en-US" i="1" dirty="0" smtClean="0"/>
              <a:t>Loose debris</a:t>
            </a:r>
          </a:p>
          <a:p>
            <a:pPr lvl="1"/>
            <a:r>
              <a:rPr lang="en-US" b="1" dirty="0" smtClean="0"/>
              <a:t>Variable wall widths</a:t>
            </a:r>
          </a:p>
          <a:p>
            <a:pPr lvl="1"/>
            <a:r>
              <a:rPr lang="en-US" b="1" dirty="0" smtClean="0"/>
              <a:t>No </a:t>
            </a:r>
            <a:r>
              <a:rPr lang="en-US" b="1" dirty="0" err="1" smtClean="0"/>
              <a:t>odometry</a:t>
            </a:r>
            <a:r>
              <a:rPr lang="en-US" b="1" dirty="0" smtClean="0"/>
              <a:t> or dead-reckoning</a:t>
            </a:r>
          </a:p>
          <a:p>
            <a:pPr lvl="1"/>
            <a:r>
              <a:rPr lang="en-US" b="1" dirty="0" smtClean="0"/>
              <a:t>No GPS </a:t>
            </a:r>
            <a:endParaRPr lang="en-US" b="1" dirty="0"/>
          </a:p>
          <a:p>
            <a:pPr lvl="1"/>
            <a:r>
              <a:rPr lang="en-US" i="1" dirty="0" smtClean="0"/>
              <a:t>Large chambers</a:t>
            </a:r>
          </a:p>
          <a:p>
            <a:pPr lvl="1"/>
            <a:r>
              <a:rPr lang="en-US" b="1" dirty="0" smtClean="0"/>
              <a:t>Slip</a:t>
            </a:r>
            <a:endParaRPr lang="en-US" b="1" dirty="0"/>
          </a:p>
          <a:p>
            <a:pPr marL="457200" lvl="1" indent="0">
              <a:buNone/>
            </a:pPr>
            <a:endParaRPr lang="en-US" b="1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8218C-8FB9-6648-B68C-3A8356279CCC}" type="datetime4">
              <a:rPr lang="en-US" smtClean="0"/>
              <a:t>March 1,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509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Mapping underground mines [Thrun04]</a:t>
            </a:r>
          </a:p>
          <a:p>
            <a:pPr lvl="1"/>
            <a:r>
              <a:rPr lang="en-US" dirty="0" smtClean="0"/>
              <a:t>Large space, able to use range sensors, easy mobility</a:t>
            </a:r>
          </a:p>
          <a:p>
            <a:r>
              <a:rPr lang="en-US" dirty="0" smtClean="0"/>
              <a:t>Pipe inspection [Fukuda89]</a:t>
            </a:r>
          </a:p>
          <a:p>
            <a:pPr lvl="1"/>
            <a:r>
              <a:rPr lang="en-US" dirty="0" smtClean="0"/>
              <a:t>evacuated tubes, external sensors operable</a:t>
            </a:r>
          </a:p>
          <a:p>
            <a:r>
              <a:rPr lang="en-US" dirty="0" smtClean="0"/>
              <a:t>Flooded subterranean caves [Gary08]</a:t>
            </a:r>
          </a:p>
          <a:p>
            <a:pPr lvl="1"/>
            <a:r>
              <a:rPr lang="en-US" dirty="0" smtClean="0"/>
              <a:t>calibrated sonar, large space</a:t>
            </a:r>
          </a:p>
          <a:p>
            <a:r>
              <a:rPr lang="en-US" dirty="0" smtClean="0"/>
              <a:t>Robot sub under sea ice [Kunz et al 08]</a:t>
            </a:r>
          </a:p>
          <a:p>
            <a:pPr lvl="1"/>
            <a:r>
              <a:rPr lang="en-US" dirty="0" smtClean="0"/>
              <a:t>calibrated sonar, large space</a:t>
            </a:r>
          </a:p>
          <a:p>
            <a:r>
              <a:rPr lang="en-US" dirty="0" smtClean="0"/>
              <a:t>Geometric contact detection [Kaneko94], [</a:t>
            </a:r>
            <a:r>
              <a:rPr lang="en-US" dirty="0" err="1" smtClean="0"/>
              <a:t>Grupen</a:t>
            </a:r>
            <a:r>
              <a:rPr lang="en-US" dirty="0" smtClean="0"/>
              <a:t>, Huber93], [Haidacher02], [Mimura94]</a:t>
            </a:r>
          </a:p>
          <a:p>
            <a:pPr lvl="1"/>
            <a:r>
              <a:rPr lang="en-US" dirty="0" smtClean="0"/>
              <a:t>non-mobile, high accuracy, time-consuming</a:t>
            </a:r>
          </a:p>
          <a:p>
            <a:r>
              <a:rPr lang="en-US" dirty="0" smtClean="0"/>
              <a:t>Probing the boundary in an oil well [Mazzini11]</a:t>
            </a:r>
          </a:p>
          <a:p>
            <a:pPr lvl="1"/>
            <a:r>
              <a:rPr lang="en-US" dirty="0" smtClean="0"/>
              <a:t>non-mobile, high accuracy, time-consuming</a:t>
            </a:r>
          </a:p>
          <a:p>
            <a:r>
              <a:rPr lang="en-US" dirty="0"/>
              <a:t>Initial work sensing void space [Everist09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preliminary work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67E83-D302-024E-8E8D-3D64EE10CFE0}" type="datetime4">
              <a:rPr lang="en-US" smtClean="0"/>
              <a:t>March 1,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19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Develop algorithmic methods for robotically mapping</a:t>
            </a:r>
          </a:p>
          <a:p>
            <a:pPr lvl="1"/>
            <a:r>
              <a:rPr lang="en-US" dirty="0" smtClean="0"/>
              <a:t>in confined environments</a:t>
            </a:r>
          </a:p>
          <a:p>
            <a:pPr lvl="1"/>
            <a:r>
              <a:rPr lang="en-US" dirty="0" smtClean="0"/>
              <a:t>proprioceptive sensors only</a:t>
            </a:r>
          </a:p>
          <a:p>
            <a:r>
              <a:rPr lang="en-US" dirty="0" smtClean="0"/>
              <a:t>Use an articulated mobile robot and reconstruct posture</a:t>
            </a:r>
          </a:p>
          <a:p>
            <a:pPr lvl="1"/>
            <a:r>
              <a:rPr lang="en-US" dirty="0" smtClean="0"/>
              <a:t>joint sensors, known geometry and a far reach</a:t>
            </a:r>
          </a:p>
          <a:p>
            <a:r>
              <a:rPr lang="en-US" dirty="0" smtClean="0"/>
              <a:t>Use robot posture to identify void space</a:t>
            </a:r>
          </a:p>
          <a:p>
            <a:pPr lvl="1"/>
            <a:r>
              <a:rPr lang="en-US" dirty="0" smtClean="0"/>
              <a:t>Sweep the body to build up information</a:t>
            </a:r>
          </a:p>
          <a:p>
            <a:pPr lvl="1"/>
            <a:r>
              <a:rPr lang="en-US" dirty="0" smtClean="0"/>
              <a:t>Boundaries are indirectly inferred from mapped void space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4CD5E-6964-9547-936F-BCCAD69882AB}" type="datetime4">
              <a:rPr lang="en-US" smtClean="0"/>
              <a:t>March 1,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6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DCC16-DA2F-F045-82C8-D76D444560FD}" type="datetime4">
              <a:rPr lang="en-US" smtClean="0"/>
              <a:t>March 1, 2015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24</a:t>
            </a:fld>
            <a:endParaRPr lang="en-US"/>
          </a:p>
        </p:txBody>
      </p:sp>
      <p:pic>
        <p:nvPicPr>
          <p:cNvPr id="4" name="T_89_junction_2015_01_13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69912"/>
            <a:ext cx="9128514" cy="3652110"/>
          </a:xfrm>
        </p:spPr>
      </p:pic>
    </p:spTree>
    <p:extLst>
      <p:ext uri="{BB962C8B-B14F-4D97-AF65-F5344CB8AC3E}">
        <p14:creationId xmlns:p14="http://schemas.microsoft.com/office/powerpoint/2010/main" val="2170912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Robot</a:t>
            </a:r>
          </a:p>
          <a:p>
            <a:pPr lvl="1"/>
            <a:r>
              <a:rPr lang="en-US" dirty="0" smtClean="0"/>
              <a:t>All external sensors have failed</a:t>
            </a:r>
          </a:p>
          <a:p>
            <a:pPr lvl="1"/>
            <a:r>
              <a:rPr lang="en-US" dirty="0" smtClean="0"/>
              <a:t>Only joint angle sensors are available</a:t>
            </a:r>
          </a:p>
          <a:p>
            <a:pPr lvl="1"/>
            <a:r>
              <a:rPr lang="en-US" dirty="0" smtClean="0"/>
              <a:t>Dynamically set max torque</a:t>
            </a:r>
          </a:p>
          <a:p>
            <a:pPr lvl="1"/>
            <a:r>
              <a:rPr lang="en-US" dirty="0" smtClean="0"/>
              <a:t>Body geometry is known</a:t>
            </a:r>
          </a:p>
          <a:p>
            <a:r>
              <a:rPr lang="en-US" dirty="0" smtClean="0"/>
              <a:t>Environment</a:t>
            </a:r>
          </a:p>
          <a:p>
            <a:pPr lvl="1"/>
            <a:r>
              <a:rPr lang="en-US" dirty="0" smtClean="0"/>
              <a:t>Confined</a:t>
            </a:r>
          </a:p>
          <a:p>
            <a:pPr lvl="1"/>
            <a:r>
              <a:rPr lang="en-US" dirty="0" smtClean="0"/>
              <a:t>Pipe-like or tubular</a:t>
            </a:r>
          </a:p>
          <a:p>
            <a:pPr lvl="1"/>
            <a:r>
              <a:rPr lang="en-US" dirty="0" smtClean="0"/>
              <a:t>Rigid walls</a:t>
            </a:r>
          </a:p>
          <a:p>
            <a:pPr lvl="1"/>
            <a:r>
              <a:rPr lang="en-US" dirty="0" smtClean="0"/>
              <a:t>Flat ground, no slopes</a:t>
            </a:r>
          </a:p>
          <a:p>
            <a:pPr lvl="1"/>
            <a:r>
              <a:rPr lang="en-US" dirty="0"/>
              <a:t>Variable width (map and navigate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Constant width (map, navigate, w/ junctions)</a:t>
            </a:r>
          </a:p>
          <a:p>
            <a:r>
              <a:rPr lang="en-US" dirty="0" smtClean="0"/>
              <a:t>Simulation Only</a:t>
            </a:r>
          </a:p>
          <a:p>
            <a:pPr lvl="1"/>
            <a:r>
              <a:rPr lang="en-US" dirty="0" smtClean="0"/>
              <a:t>Rigid Body Physics Engine </a:t>
            </a:r>
          </a:p>
          <a:p>
            <a:pPr lvl="1"/>
            <a:r>
              <a:rPr lang="en-US" dirty="0" smtClean="0"/>
              <a:t>Bullet </a:t>
            </a:r>
            <a:r>
              <a:rPr lang="en-US" dirty="0"/>
              <a:t>Physics: </a:t>
            </a:r>
            <a:r>
              <a:rPr lang="en-US" dirty="0">
                <a:hlinkClick r:id="rId2"/>
              </a:rPr>
              <a:t>https://github.com/bulletphysics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9AAA-8EBA-3A40-873A-A8ECF69DA5D8}" type="datetime4">
              <a:rPr lang="en-US" smtClean="0"/>
              <a:t>March 1,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436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Success metric:</a:t>
            </a:r>
          </a:p>
          <a:p>
            <a:pPr lvl="1"/>
            <a:r>
              <a:rPr lang="en-US" dirty="0" smtClean="0"/>
              <a:t>Can the robot generate a map of the environment?</a:t>
            </a:r>
          </a:p>
          <a:p>
            <a:pPr lvl="1"/>
            <a:r>
              <a:rPr lang="en-US" dirty="0" smtClean="0"/>
              <a:t>Can the map be used by other robots for navigation?</a:t>
            </a:r>
          </a:p>
          <a:p>
            <a:r>
              <a:rPr lang="en-US" dirty="0" smtClean="0"/>
              <a:t>Task:</a:t>
            </a:r>
          </a:p>
          <a:p>
            <a:pPr lvl="1"/>
            <a:r>
              <a:rPr lang="en-US" dirty="0" smtClean="0"/>
              <a:t>Use the robot the explore and generate the map</a:t>
            </a:r>
          </a:p>
          <a:p>
            <a:pPr lvl="1"/>
            <a:r>
              <a:rPr lang="en-US" dirty="0" smtClean="0"/>
              <a:t>Give the map to a new robot, direct it to a location on the map</a:t>
            </a:r>
          </a:p>
          <a:p>
            <a:pPr lvl="1"/>
            <a:r>
              <a:rPr lang="en-US" dirty="0" smtClean="0"/>
              <a:t>Does it reach the target location?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48123-9871-534A-9533-1FDCDA7398D8}" type="datetime4">
              <a:rPr lang="en-US" smtClean="0"/>
              <a:t>March 1,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748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531659706"/>
              </p:ext>
            </p:extLst>
          </p:nvPr>
        </p:nvGraphicFramePr>
        <p:xfrm>
          <a:off x="245103" y="167098"/>
          <a:ext cx="8612015" cy="6189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781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External Sensor Failure</a:t>
            </a:r>
            <a:endParaRPr lang="en-US" dirty="0"/>
          </a:p>
        </p:txBody>
      </p:sp>
      <p:pic>
        <p:nvPicPr>
          <p:cNvPr id="4" name="Content Placeholder 3" descr="blindfold_stock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8456" y="1600200"/>
            <a:ext cx="7010400" cy="525780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48D64-4BFF-6B44-A5A0-317838C144C8}" type="datetime4">
              <a:rPr lang="en-US" smtClean="0"/>
              <a:t>March 1,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096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Sensing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839436"/>
              </p:ext>
            </p:extLst>
          </p:nvPr>
        </p:nvGraphicFramePr>
        <p:xfrm>
          <a:off x="457200" y="1308098"/>
          <a:ext cx="8229600" cy="4737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51845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Biology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Robotics</a:t>
                      </a:r>
                      <a:endParaRPr lang="en-US" dirty="0"/>
                    </a:p>
                  </a:txBody>
                  <a:tcPr/>
                </a:tc>
              </a:tr>
              <a:tr h="1278378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Exteroception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sight,</a:t>
                      </a:r>
                      <a:r>
                        <a:rPr lang="en-US" baseline="0" dirty="0" smtClean="0"/>
                        <a:t> hearing, touch, taste, smell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camera,</a:t>
                      </a:r>
                      <a:r>
                        <a:rPr lang="en-US" baseline="0" dirty="0" smtClean="0"/>
                        <a:t> sonar, LIDAR, touch sensor</a:t>
                      </a:r>
                      <a:endParaRPr lang="en-US" dirty="0"/>
                    </a:p>
                  </a:txBody>
                  <a:tcPr/>
                </a:tc>
              </a:tr>
              <a:tr h="894865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Interoception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hunger, hot,</a:t>
                      </a:r>
                      <a:r>
                        <a:rPr lang="en-US" baseline="0" dirty="0" smtClean="0"/>
                        <a:t> cold, thirst, pain, etc.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battery sensor, temperature</a:t>
                      </a:r>
                      <a:endParaRPr lang="en-US" dirty="0"/>
                    </a:p>
                  </a:txBody>
                  <a:tcPr/>
                </a:tc>
              </a:tr>
              <a:tr h="2045404">
                <a:tc>
                  <a:txBody>
                    <a:bodyPr/>
                    <a:lstStyle/>
                    <a:p>
                      <a:r>
                        <a:rPr lang="en-US" dirty="0" smtClean="0"/>
                        <a:t>Proprioception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relative position of neighboring</a:t>
                      </a:r>
                      <a:r>
                        <a:rPr lang="en-US" baseline="0" dirty="0" smtClean="0"/>
                        <a:t> parts of the body, strength of effort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joint sensor</a:t>
                      </a:r>
                      <a:r>
                        <a:rPr lang="en-US" dirty="0" smtClean="0"/>
                        <a:t>, strain sensor</a:t>
                      </a:r>
                      <a:r>
                        <a:rPr lang="en-US" baseline="0" dirty="0" smtClean="0"/>
                        <a:t>, and current sensor, </a:t>
                      </a:r>
                      <a:r>
                        <a:rPr lang="en-US" dirty="0" smtClean="0"/>
                        <a:t>accelerometer, gyros,</a:t>
                      </a:r>
                      <a:r>
                        <a:rPr lang="en-US" baseline="0" dirty="0" smtClean="0"/>
                        <a:t> INS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2649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Environments that are sensor-challenged and confined are difficult to robotically explore and map</a:t>
            </a:r>
          </a:p>
          <a:p>
            <a:pPr lvl="1"/>
            <a:r>
              <a:rPr lang="en-US" dirty="0" smtClean="0"/>
              <a:t>Pipes</a:t>
            </a:r>
          </a:p>
          <a:p>
            <a:pPr lvl="1"/>
            <a:r>
              <a:rPr lang="en-US" dirty="0" smtClean="0"/>
              <a:t>Caves</a:t>
            </a:r>
          </a:p>
          <a:p>
            <a:r>
              <a:rPr lang="en-US" dirty="0" smtClean="0"/>
              <a:t>External sensors such as cameras, sonar, and LIDAR may be become inoperable due to damage, occlusions, lighting and fluid conditions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84F5-2877-4841-BB5B-5AB9D0BAA15D}" type="datetime4">
              <a:rPr lang="en-US" smtClean="0"/>
              <a:t>March 1,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317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Sensing with Proprioception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Existing methods for proprioceptive object detection</a:t>
            </a:r>
          </a:p>
          <a:p>
            <a:pPr lvl="1"/>
            <a:r>
              <a:rPr lang="en-US" dirty="0" smtClean="0"/>
              <a:t>From robot manipulation literature (fixed base)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Contact Detection</a:t>
            </a:r>
          </a:p>
          <a:p>
            <a:pPr lvl="1"/>
            <a:r>
              <a:rPr lang="en-US" dirty="0" smtClean="0"/>
              <a:t>infer contact points from geometry and motion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Finger Probing</a:t>
            </a:r>
          </a:p>
          <a:p>
            <a:pPr lvl="1"/>
            <a:r>
              <a:rPr lang="en-US" dirty="0" smtClean="0"/>
              <a:t>poke the object with a “finger”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331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Sensing Void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Problem: how sense environment with proprioception?</a:t>
            </a:r>
          </a:p>
          <a:p>
            <a:r>
              <a:rPr lang="en-US" dirty="0" smtClean="0"/>
              <a:t>Solution:  identify void space by sweeping the robot’s body</a:t>
            </a:r>
          </a:p>
          <a:p>
            <a:r>
              <a:rPr lang="en-US" dirty="0" smtClean="0"/>
              <a:t>Infer </a:t>
            </a:r>
            <a:r>
              <a:rPr lang="en-US" dirty="0"/>
              <a:t>the </a:t>
            </a:r>
            <a:r>
              <a:rPr lang="en-US" dirty="0" smtClean="0"/>
              <a:t>obstacles </a:t>
            </a:r>
            <a:r>
              <a:rPr lang="en-US" dirty="0"/>
              <a:t>from shape of void space</a:t>
            </a:r>
          </a:p>
          <a:p>
            <a:pPr lvl="1"/>
            <a:r>
              <a:rPr lang="en-US" dirty="0" smtClean="0"/>
              <a:t>Not where they </a:t>
            </a:r>
            <a:r>
              <a:rPr lang="en-US" i="1" dirty="0" smtClean="0"/>
              <a:t>are</a:t>
            </a:r>
            <a:r>
              <a:rPr lang="en-US" dirty="0" smtClean="0"/>
              <a:t>, but where they’re </a:t>
            </a:r>
            <a:r>
              <a:rPr lang="en-US" i="1" dirty="0" smtClean="0"/>
              <a:t>not</a:t>
            </a:r>
          </a:p>
          <a:p>
            <a:r>
              <a:rPr lang="en-US" dirty="0" smtClean="0"/>
              <a:t>Extract maximum information from minimal sensors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C9D2B-57C5-7944-A410-50C7D8414C48}" type="datetime4">
              <a:rPr lang="en-US" smtClean="0"/>
              <a:t>March 1,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89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Proprioceptive Spatial Awareness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movement and body geometry to build awareness of space</a:t>
            </a:r>
          </a:p>
          <a:p>
            <a:r>
              <a:rPr lang="en-US" dirty="0" smtClean="0"/>
              <a:t>Plot into a local map representing void space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29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-1097626" y="-302305"/>
            <a:ext cx="11131826" cy="746261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endParaRPr lang="en-US" sz="2400"/>
          </a:p>
        </p:txBody>
      </p:sp>
      <p:pic>
        <p:nvPicPr>
          <p:cNvPr id="89091" name="Picture 5" descr="ref_points_pose2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3264"/>
            <a:ext cx="9144000" cy="675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632E6FE-C282-BA48-A12A-4E34D7D49217}" type="datetime4">
              <a:rPr lang="en-US" smtClean="0"/>
              <a:t>March 1,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4EB80348-86DD-6E46-9EA1-6C305828413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336553" y="2691270"/>
            <a:ext cx="166780" cy="15470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" name="Oval 7"/>
          <p:cNvSpPr/>
          <p:nvPr/>
        </p:nvSpPr>
        <p:spPr>
          <a:xfrm>
            <a:off x="1718477" y="3731124"/>
            <a:ext cx="166780" cy="15470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Oval 8"/>
          <p:cNvSpPr/>
          <p:nvPr/>
        </p:nvSpPr>
        <p:spPr>
          <a:xfrm>
            <a:off x="2656978" y="2998372"/>
            <a:ext cx="166780" cy="15470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0" name="Oval 9"/>
          <p:cNvSpPr/>
          <p:nvPr/>
        </p:nvSpPr>
        <p:spPr>
          <a:xfrm>
            <a:off x="7461690" y="2456893"/>
            <a:ext cx="166780" cy="15470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2" name="Oval 11"/>
          <p:cNvSpPr/>
          <p:nvPr/>
        </p:nvSpPr>
        <p:spPr>
          <a:xfrm>
            <a:off x="7424205" y="1354618"/>
            <a:ext cx="166780" cy="15470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3" name="Oval 12"/>
          <p:cNvSpPr/>
          <p:nvPr/>
        </p:nvSpPr>
        <p:spPr>
          <a:xfrm>
            <a:off x="8520020" y="1584131"/>
            <a:ext cx="166780" cy="15470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28591" y="1768797"/>
            <a:ext cx="149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Anchor Points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41452" y="3516494"/>
            <a:ext cx="149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Anchor Points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/>
          <p:cNvCxnSpPr>
            <a:stCxn id="7" idx="2"/>
          </p:cNvCxnSpPr>
          <p:nvPr/>
        </p:nvCxnSpPr>
        <p:spPr>
          <a:xfrm flipH="1">
            <a:off x="1503333" y="2138129"/>
            <a:ext cx="873063" cy="4734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376396" y="2138129"/>
            <a:ext cx="280582" cy="70784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7728656" y="1781498"/>
            <a:ext cx="958144" cy="174769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7628470" y="2624296"/>
            <a:ext cx="100186" cy="90489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88263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-1097626" y="-302305"/>
            <a:ext cx="11131826" cy="746261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endParaRPr lang="en-US"/>
          </a:p>
        </p:txBody>
      </p:sp>
      <p:pic>
        <p:nvPicPr>
          <p:cNvPr id="91139" name="Picture 3" descr="ref_points_pose3.png"/>
          <p:cNvPicPr>
            <a:picLocks noChangeAspect="1"/>
          </p:cNvPicPr>
          <p:nvPr/>
        </p:nvPicPr>
        <p:blipFill>
          <a:blip r:embed="rId3">
            <a:lum bright="100000"/>
          </a:blip>
          <a:srcRect/>
          <a:stretch>
            <a:fillRect/>
          </a:stretch>
        </p:blipFill>
        <p:spPr bwMode="auto">
          <a:xfrm>
            <a:off x="0" y="53264"/>
            <a:ext cx="9144000" cy="675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A4DA6D14-19A5-0848-A582-F344E704A7FA}" type="datetime4">
              <a:rPr lang="en-US" smtClean="0"/>
              <a:t>March 1,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4EB80348-86DD-6E46-9EA1-6C305828413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8136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-1097626" y="-302305"/>
            <a:ext cx="11131826" cy="746261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endParaRPr lang="en-US"/>
          </a:p>
        </p:txBody>
      </p:sp>
      <p:pic>
        <p:nvPicPr>
          <p:cNvPr id="93187" name="Picture 3" descr="ref_points_pose3.png"/>
          <p:cNvPicPr>
            <a:picLocks noChangeAspect="1"/>
          </p:cNvPicPr>
          <p:nvPr/>
        </p:nvPicPr>
        <p:blipFill>
          <a:blip r:embed="rId3">
            <a:lum bright="100000"/>
          </a:blip>
          <a:srcRect/>
          <a:stretch>
            <a:fillRect/>
          </a:stretch>
        </p:blipFill>
        <p:spPr bwMode="auto">
          <a:xfrm>
            <a:off x="0" y="53264"/>
            <a:ext cx="9144000" cy="675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88" name="Picture 5" descr="ref_points_pose4.png"/>
          <p:cNvPicPr>
            <a:picLocks noChangeAspect="1"/>
          </p:cNvPicPr>
          <p:nvPr/>
        </p:nvPicPr>
        <p:blipFill>
          <a:blip r:embed="rId4">
            <a:lum bright="100000"/>
          </a:blip>
          <a:srcRect/>
          <a:stretch>
            <a:fillRect/>
          </a:stretch>
        </p:blipFill>
        <p:spPr bwMode="auto">
          <a:xfrm>
            <a:off x="0" y="53264"/>
            <a:ext cx="9144000" cy="675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03306A7-3048-F848-989F-0E9C6EEE4A75}" type="datetime4">
              <a:rPr lang="en-US" smtClean="0"/>
              <a:t>March 1,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4EB80348-86DD-6E46-9EA1-6C305828413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9061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-1097626" y="-302305"/>
            <a:ext cx="11131826" cy="746261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endParaRPr lang="en-US"/>
          </a:p>
        </p:txBody>
      </p:sp>
      <p:pic>
        <p:nvPicPr>
          <p:cNvPr id="95235" name="Picture 3" descr="ref_points_pose3.png"/>
          <p:cNvPicPr>
            <a:picLocks noChangeAspect="1"/>
          </p:cNvPicPr>
          <p:nvPr/>
        </p:nvPicPr>
        <p:blipFill>
          <a:blip r:embed="rId3">
            <a:lum bright="100000"/>
          </a:blip>
          <a:srcRect/>
          <a:stretch>
            <a:fillRect/>
          </a:stretch>
        </p:blipFill>
        <p:spPr bwMode="auto">
          <a:xfrm>
            <a:off x="0" y="53264"/>
            <a:ext cx="9144000" cy="675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36" name="Picture 5" descr="ref_points_pose4.png"/>
          <p:cNvPicPr>
            <a:picLocks noChangeAspect="1"/>
          </p:cNvPicPr>
          <p:nvPr/>
        </p:nvPicPr>
        <p:blipFill>
          <a:blip r:embed="rId4">
            <a:lum bright="100000"/>
          </a:blip>
          <a:srcRect/>
          <a:stretch>
            <a:fillRect/>
          </a:stretch>
        </p:blipFill>
        <p:spPr bwMode="auto">
          <a:xfrm>
            <a:off x="0" y="53264"/>
            <a:ext cx="9144000" cy="675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37" name="Picture 4" descr="ref_points_pose5.png"/>
          <p:cNvPicPr>
            <a:picLocks noChangeAspect="1"/>
          </p:cNvPicPr>
          <p:nvPr/>
        </p:nvPicPr>
        <p:blipFill>
          <a:blip r:embed="rId5">
            <a:lum bright="100000"/>
          </a:blip>
          <a:srcRect/>
          <a:stretch>
            <a:fillRect/>
          </a:stretch>
        </p:blipFill>
        <p:spPr bwMode="auto">
          <a:xfrm>
            <a:off x="0" y="53264"/>
            <a:ext cx="9144000" cy="675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6DF069E5-D8F3-A84C-ABA5-4F106AE45B7E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4EB80348-86DD-6E46-9EA1-6C305828413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60477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Proprioceptive Sensing</a:t>
            </a:r>
            <a:endParaRPr lang="en-US" dirty="0"/>
          </a:p>
        </p:txBody>
      </p:sp>
      <p:pic>
        <p:nvPicPr>
          <p:cNvPr id="4" name="Picture 3" descr="localOccMap008_00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51" y="2146195"/>
            <a:ext cx="3556561" cy="3556561"/>
          </a:xfrm>
          <a:prstGeom prst="rect">
            <a:avLst/>
          </a:prstGeom>
        </p:spPr>
      </p:pic>
      <p:pic>
        <p:nvPicPr>
          <p:cNvPr id="5" name="Picture 4" descr="localOccMap009_00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637" y="2146195"/>
            <a:ext cx="3556561" cy="35565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0785" y="1345742"/>
            <a:ext cx="7700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he posture image </a:t>
            </a:r>
            <a:r>
              <a:rPr lang="en-US" i="1" dirty="0" smtClean="0"/>
              <a:t>I</a:t>
            </a:r>
            <a:r>
              <a:rPr lang="en-US" i="1" baseline="-25000" dirty="0" smtClean="0"/>
              <a:t>t </a:t>
            </a:r>
            <a:r>
              <a:rPr lang="en-US" i="1" dirty="0" smtClean="0"/>
              <a:t>,</a:t>
            </a:r>
            <a:r>
              <a:rPr lang="en-US" dirty="0" smtClean="0"/>
              <a:t> is captured at pose </a:t>
            </a:r>
            <a:r>
              <a:rPr lang="en-US" i="1" dirty="0" err="1" smtClean="0"/>
              <a:t>X</a:t>
            </a:r>
            <a:r>
              <a:rPr lang="en-US" i="1" baseline="-25000" dirty="0" err="1" smtClean="0"/>
              <a:t>t</a:t>
            </a:r>
            <a:r>
              <a:rPr lang="en-US" dirty="0"/>
              <a:t> </a:t>
            </a:r>
            <a:r>
              <a:rPr lang="en-US" dirty="0" smtClean="0"/>
              <a:t>by sweeping the body in one direction and anchoring in the other direction. </a:t>
            </a:r>
            <a:endParaRPr lang="en-US" i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D82E2-A67D-3A42-8B3E-C31AB4F29D8E}" type="datetime4">
              <a:rPr lang="en-US" smtClean="0"/>
              <a:t>March 1, 2015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97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359290647"/>
              </p:ext>
            </p:extLst>
          </p:nvPr>
        </p:nvGraphicFramePr>
        <p:xfrm>
          <a:off x="245103" y="167098"/>
          <a:ext cx="8612015" cy="6189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133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Environmental Landmarks and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Features to build the map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Boundary features</a:t>
            </a:r>
          </a:p>
          <a:p>
            <a:pPr lvl="1"/>
            <a:r>
              <a:rPr lang="en-US" dirty="0" smtClean="0"/>
              <a:t>Obstacles/walls</a:t>
            </a:r>
          </a:p>
          <a:p>
            <a:pPr lvl="1"/>
            <a:r>
              <a:rPr lang="en-US" dirty="0" smtClean="0"/>
              <a:t>Corners</a:t>
            </a:r>
          </a:p>
          <a:p>
            <a:pPr lvl="1"/>
            <a:endParaRPr lang="en-US" dirty="0"/>
          </a:p>
          <a:p>
            <a:r>
              <a:rPr lang="en-US" b="1" dirty="0" smtClean="0"/>
              <a:t>Void space features</a:t>
            </a:r>
          </a:p>
          <a:p>
            <a:pPr lvl="1"/>
            <a:r>
              <a:rPr lang="en-US" b="1" dirty="0" smtClean="0"/>
              <a:t>Shape features</a:t>
            </a:r>
          </a:p>
          <a:p>
            <a:pPr lvl="1"/>
            <a:r>
              <a:rPr lang="en-US" b="1" dirty="0" smtClean="0"/>
              <a:t>Spatial features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1400D-DF2F-E24A-8301-494575557AF8}" type="datetime4">
              <a:rPr lang="en-US" smtClean="0"/>
              <a:t>March 1,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81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6344"/>
            <a:ext cx="8229600" cy="1143000"/>
          </a:xfrm>
        </p:spPr>
        <p:txBody>
          <a:bodyPr/>
          <a:lstStyle/>
          <a:p>
            <a:r>
              <a:rPr lang="en-US" dirty="0" smtClean="0"/>
              <a:t>Environments</a:t>
            </a:r>
            <a:endParaRPr lang="en-US" dirty="0"/>
          </a:p>
        </p:txBody>
      </p:sp>
      <p:pic>
        <p:nvPicPr>
          <p:cNvPr id="4" name="Content Placeholder 8" descr="mine_example.jp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923800"/>
            <a:ext cx="3215113" cy="3215113"/>
          </a:xfrm>
        </p:spPr>
      </p:pic>
      <p:pic>
        <p:nvPicPr>
          <p:cNvPr id="5" name="Content Placeholder 5" descr="Building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806" y="923800"/>
            <a:ext cx="3218193" cy="2344990"/>
          </a:xfrm>
          <a:prstGeom prst="rect">
            <a:avLst/>
          </a:prstGeom>
        </p:spPr>
      </p:pic>
      <p:pic>
        <p:nvPicPr>
          <p:cNvPr id="6" name="Picture 5" descr="cave_confined_stock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702" y="3952763"/>
            <a:ext cx="3744307" cy="2808230"/>
          </a:xfrm>
          <a:prstGeom prst="rect">
            <a:avLst/>
          </a:prstGeom>
        </p:spPr>
      </p:pic>
      <p:pic>
        <p:nvPicPr>
          <p:cNvPr id="7" name="Content Placeholder 3" descr="ty1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286844"/>
            <a:ext cx="4040442" cy="2450633"/>
          </a:xfrm>
          <a:prstGeom prst="rect">
            <a:avLst/>
          </a:prstGeom>
        </p:spPr>
      </p:pic>
      <p:pic>
        <p:nvPicPr>
          <p:cNvPr id="8" name="Content Placeholder 3" descr="old_pipe_inside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6755" y="1394554"/>
            <a:ext cx="2591293" cy="231223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9044D-6A8D-AC48-8E04-A75D8C2F3349}" type="datetime4">
              <a:rPr lang="en-US" smtClean="0"/>
              <a:t>March 1, 2015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93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Shape </a:t>
            </a:r>
            <a:r>
              <a:rPr lang="en-US" dirty="0"/>
              <a:t>of the </a:t>
            </a:r>
            <a:r>
              <a:rPr lang="en-US" dirty="0" smtClean="0"/>
              <a:t>sensed void space in local environment </a:t>
            </a:r>
            <a:r>
              <a:rPr lang="en-US" dirty="0"/>
              <a:t>should give us </a:t>
            </a:r>
            <a:r>
              <a:rPr lang="en-US" dirty="0" smtClean="0"/>
              <a:t>information.</a:t>
            </a:r>
            <a:endParaRPr lang="en-US" dirty="0"/>
          </a:p>
          <a:p>
            <a:r>
              <a:rPr lang="en-US" dirty="0"/>
              <a:t>How can we extract this information and represent it in an useful way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987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Spatial curve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t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 err="1"/>
              <a:t>scurve</a:t>
            </a:r>
            <a:r>
              <a:rPr lang="en-US" dirty="0"/>
              <a:t>(I</a:t>
            </a:r>
            <a:r>
              <a:rPr lang="en-US" baseline="-25000" dirty="0"/>
              <a:t>t</a:t>
            </a:r>
            <a:r>
              <a:rPr lang="en-US" dirty="0" smtClean="0"/>
              <a:t>) where I</a:t>
            </a:r>
            <a:r>
              <a:rPr lang="en-US" baseline="-25000" dirty="0" smtClean="0"/>
              <a:t>t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i="1" dirty="0" smtClean="0"/>
              <a:t>posture image</a:t>
            </a:r>
          </a:p>
          <a:p>
            <a:r>
              <a:rPr lang="en-US" dirty="0" smtClean="0"/>
              <a:t>Smoothed version gives us a curve representation of the local space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307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D01C9-580A-DF4A-B0ED-8C7D3EFB499F}" type="datetime4">
              <a:rPr lang="en-US" smtClean="0"/>
              <a:t>March 1,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 descr="spatial_curve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2273300"/>
            <a:ext cx="1917700" cy="2298700"/>
          </a:xfrm>
          <a:prstGeom prst="rect">
            <a:avLst/>
          </a:prstGeom>
        </p:spPr>
      </p:pic>
      <p:pic>
        <p:nvPicPr>
          <p:cNvPr id="6" name="Picture 5" descr="spatial_curve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2273300"/>
            <a:ext cx="1841500" cy="2311400"/>
          </a:xfrm>
          <a:prstGeom prst="rect">
            <a:avLst/>
          </a:prstGeom>
        </p:spPr>
      </p:pic>
      <p:pic>
        <p:nvPicPr>
          <p:cNvPr id="7" name="Picture 6" descr="spatial_curve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0" y="2336800"/>
            <a:ext cx="1663700" cy="2184400"/>
          </a:xfrm>
          <a:prstGeom prst="rect">
            <a:avLst/>
          </a:prstGeom>
        </p:spPr>
      </p:pic>
      <p:pic>
        <p:nvPicPr>
          <p:cNvPr id="8" name="Picture 7" descr="spatial_curve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324100"/>
            <a:ext cx="1778000" cy="2247900"/>
          </a:xfrm>
          <a:prstGeom prst="rect">
            <a:avLst/>
          </a:prstGeom>
        </p:spPr>
      </p:pic>
      <p:pic>
        <p:nvPicPr>
          <p:cNvPr id="9" name="Picture 8" descr="spatial_curve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0" y="2451100"/>
            <a:ext cx="1625600" cy="1943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61082" y="116402"/>
            <a:ext cx="3686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Spatial curve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t</a:t>
            </a:r>
            <a:r>
              <a:rPr lang="en-US" dirty="0" smtClean="0"/>
              <a:t> from </a:t>
            </a:r>
            <a:r>
              <a:rPr lang="en-US" i="1" dirty="0" smtClean="0"/>
              <a:t>posture image </a:t>
            </a:r>
            <a:r>
              <a:rPr lang="en-US" dirty="0" smtClean="0"/>
              <a:t>I</a:t>
            </a:r>
            <a:r>
              <a:rPr lang="en-US" baseline="-25000" dirty="0" smtClean="0"/>
              <a:t>t</a:t>
            </a:r>
            <a:endParaRPr lang="en-US" i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177800" y="4546459"/>
            <a:ext cx="1719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Posture Image</a:t>
            </a:r>
            <a:r>
              <a:rPr lang="en-US" dirty="0" smtClean="0"/>
              <a:t> I</a:t>
            </a:r>
            <a:r>
              <a:rPr lang="en-US" baseline="-25000" dirty="0" smtClean="0"/>
              <a:t>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50110" y="4465049"/>
            <a:ext cx="1431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</a:t>
            </a:r>
            <a:r>
              <a:rPr lang="en-US" baseline="-25000" dirty="0" err="1"/>
              <a:t>t</a:t>
            </a:r>
            <a:r>
              <a:rPr lang="en-US" dirty="0"/>
              <a:t> = </a:t>
            </a:r>
            <a:r>
              <a:rPr lang="en-US" b="1" dirty="0" err="1"/>
              <a:t>scurve</a:t>
            </a:r>
            <a:r>
              <a:rPr lang="en-US" b="1" dirty="0"/>
              <a:t>(I</a:t>
            </a:r>
            <a:r>
              <a:rPr lang="en-US" b="1" baseline="-25000" dirty="0"/>
              <a:t>t</a:t>
            </a:r>
            <a:r>
              <a:rPr lang="en-US" b="1" dirty="0" smtClean="0"/>
              <a:t>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67314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3 different spatial features from posture images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blooms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arches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bends</a:t>
            </a:r>
          </a:p>
          <a:p>
            <a:pPr marL="571500" indent="-514350"/>
            <a:r>
              <a:rPr lang="en-US" dirty="0" smtClean="0"/>
              <a:t>Landmarks usually indicate junctions or gaps in space</a:t>
            </a:r>
          </a:p>
          <a:p>
            <a:pPr marL="571500" indent="-514350"/>
            <a:r>
              <a:rPr lang="en-US" dirty="0" smtClean="0"/>
              <a:t>Can match landmarks together to improve the map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92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44</a:t>
            </a:fld>
            <a:endParaRPr lang="en-US"/>
          </a:p>
        </p:txBody>
      </p:sp>
      <p:pic>
        <p:nvPicPr>
          <p:cNvPr id="2" name="Picture 1" descr="spatial_bloo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673100"/>
            <a:ext cx="7315932" cy="54869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21643" y="3937096"/>
            <a:ext cx="1421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Curve Length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21643" y="5846417"/>
            <a:ext cx="1421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Curve Length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3175" y="3186011"/>
            <a:ext cx="7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Width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3175" y="4667509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Tangent</a:t>
            </a:r>
          </a:p>
          <a:p>
            <a:pPr algn="ctr"/>
            <a:r>
              <a:rPr lang="en-US" dirty="0" smtClean="0"/>
              <a:t>Angle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11466" y="389896"/>
            <a:ext cx="518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b="1" dirty="0" smtClean="0"/>
              <a:t>Blooms</a:t>
            </a:r>
            <a:r>
              <a:rPr lang="en-US" dirty="0"/>
              <a:t>:  swelling at the </a:t>
            </a:r>
            <a:r>
              <a:rPr lang="en-US" dirty="0" smtClean="0"/>
              <a:t>tip (assumes constant width)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027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45</a:t>
            </a:fld>
            <a:endParaRPr lang="en-US"/>
          </a:p>
        </p:txBody>
      </p:sp>
      <p:pic>
        <p:nvPicPr>
          <p:cNvPr id="2" name="Picture 1" descr="spatial_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673100"/>
            <a:ext cx="7315932" cy="54869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21643" y="5846417"/>
            <a:ext cx="1421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Curve Length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21643" y="3937096"/>
            <a:ext cx="1421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Curve Length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3175" y="3197151"/>
            <a:ext cx="7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Width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3175" y="4667509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Tangent</a:t>
            </a:r>
          </a:p>
          <a:p>
            <a:pPr algn="ctr"/>
            <a:r>
              <a:rPr lang="en-US" dirty="0" smtClean="0"/>
              <a:t>Angle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24167" y="349934"/>
            <a:ext cx="7375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b="1" dirty="0" smtClean="0"/>
              <a:t>Arches</a:t>
            </a:r>
            <a:r>
              <a:rPr lang="en-US" dirty="0"/>
              <a:t>:  </a:t>
            </a:r>
            <a:r>
              <a:rPr lang="en-US" dirty="0" smtClean="0"/>
              <a:t>internal </a:t>
            </a:r>
            <a:r>
              <a:rPr lang="en-US" dirty="0"/>
              <a:t>swelling, “arched</a:t>
            </a:r>
            <a:r>
              <a:rPr lang="en-US" dirty="0" smtClean="0"/>
              <a:t>” anchors (assumes constant width)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040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46</a:t>
            </a:fld>
            <a:endParaRPr lang="en-US"/>
          </a:p>
        </p:txBody>
      </p:sp>
      <p:pic>
        <p:nvPicPr>
          <p:cNvPr id="3" name="Picture 2" descr="spatial_be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673100"/>
            <a:ext cx="7315932" cy="54869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21643" y="5846417"/>
            <a:ext cx="1421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Curve Length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21643" y="4015077"/>
            <a:ext cx="1421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Curve Length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4316" y="3230571"/>
            <a:ext cx="7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Width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3175" y="4667509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Tangent</a:t>
            </a:r>
          </a:p>
          <a:p>
            <a:pPr algn="ctr"/>
            <a:r>
              <a:rPr lang="en-US" dirty="0" smtClean="0"/>
              <a:t>Angle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7200" y="382949"/>
            <a:ext cx="811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b="1" dirty="0" smtClean="0"/>
              <a:t>Bends</a:t>
            </a:r>
            <a:r>
              <a:rPr lang="en-US" dirty="0"/>
              <a:t>:  sudden turn of </a:t>
            </a:r>
            <a:r>
              <a:rPr lang="en-US" i="1" dirty="0"/>
              <a:t>spatial curve</a:t>
            </a:r>
            <a:r>
              <a:rPr lang="en-US" dirty="0"/>
              <a:t>, crest is the bend point </a:t>
            </a:r>
            <a:r>
              <a:rPr lang="en-US" dirty="0" smtClean="0"/>
              <a:t>(permits dynamic width)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05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339276943"/>
              </p:ext>
            </p:extLst>
          </p:nvPr>
        </p:nvGraphicFramePr>
        <p:xfrm>
          <a:off x="245103" y="167098"/>
          <a:ext cx="8612015" cy="6189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133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Articulated </a:t>
            </a:r>
            <a:r>
              <a:rPr lang="en-US" dirty="0"/>
              <a:t>robot has no high-inertia center of mass to serve as its coordinate frame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Individual segments are rotating and undulating</a:t>
            </a:r>
          </a:p>
          <a:p>
            <a:r>
              <a:rPr lang="en-US" dirty="0" smtClean="0"/>
              <a:t>Need method to determine direction of snake robot.</a:t>
            </a:r>
          </a:p>
          <a:p>
            <a:pPr lvl="1"/>
            <a:r>
              <a:rPr lang="en-US" dirty="0" smtClean="0"/>
              <a:t>Information not provided by individual body segments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FE283-276E-4646-A345-51B4EDBAE47D}" type="datetime4">
              <a:rPr lang="en-US" smtClean="0"/>
              <a:t>March 1,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07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Posture Curve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Posture curve</a:t>
            </a:r>
            <a:r>
              <a:rPr lang="en-US" dirty="0" smtClean="0"/>
              <a:t> generated by smoothed B-spline with joint locations as inputs</a:t>
            </a:r>
          </a:p>
          <a:p>
            <a:r>
              <a:rPr lang="en-US" dirty="0" smtClean="0"/>
              <a:t>Generates the </a:t>
            </a:r>
            <a:r>
              <a:rPr lang="en-US" i="1" dirty="0" smtClean="0"/>
              <a:t>posture frame</a:t>
            </a:r>
            <a:r>
              <a:rPr lang="en-US" dirty="0" smtClean="0"/>
              <a:t> for local coordinate system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Different from </a:t>
            </a:r>
            <a:r>
              <a:rPr lang="en-US" i="1" dirty="0" smtClean="0"/>
              <a:t>spatial curve</a:t>
            </a:r>
            <a:r>
              <a:rPr lang="en-US" dirty="0" smtClean="0"/>
              <a:t> which represents local sensed environment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28444" y="-254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86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Allow </a:t>
            </a:r>
            <a:r>
              <a:rPr lang="en-US" dirty="0"/>
              <a:t>mapping and exploration of previously </a:t>
            </a:r>
            <a:r>
              <a:rPr lang="en-US" dirty="0" smtClean="0"/>
              <a:t>inaccessible environments</a:t>
            </a:r>
          </a:p>
          <a:p>
            <a:pPr lvl="1"/>
            <a:r>
              <a:rPr lang="en-US" dirty="0" smtClean="0"/>
              <a:t>Flooded mines and caves  (cave exploration, geology)</a:t>
            </a:r>
          </a:p>
          <a:p>
            <a:pPr lvl="1"/>
            <a:r>
              <a:rPr lang="en-US" dirty="0" smtClean="0"/>
              <a:t>Pipes and sewers (pipe inspection)</a:t>
            </a:r>
          </a:p>
          <a:p>
            <a:pPr lvl="1"/>
            <a:r>
              <a:rPr lang="en-US" dirty="0" smtClean="0"/>
              <a:t>Debris piles (search and rescue)</a:t>
            </a:r>
          </a:p>
          <a:p>
            <a:endParaRPr lang="en-US" dirty="0" smtClean="0"/>
          </a:p>
          <a:p>
            <a:r>
              <a:rPr lang="en-US" dirty="0" smtClean="0"/>
              <a:t>Seek solution invariant to ambient fluids (air, transparent liquid, opaque liquid)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B54B-8D2D-074A-B28C-F0B218555BC4}" type="datetime4">
              <a:rPr lang="en-US" smtClean="0"/>
              <a:t>March 1,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83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D01C9-580A-DF4A-B0ED-8C7D3EFB499F}" type="datetime4">
              <a:rPr lang="en-US" smtClean="0"/>
              <a:t>March 1,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654778" y="603955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coord_system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02" y="38610"/>
            <a:ext cx="8541967" cy="64064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63594" y="3783568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Body Frame B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07043" y="3566482"/>
            <a:ext cx="172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Posture Frame 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32509" y="4704467"/>
            <a:ext cx="1636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Frame G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654053" y="1909635"/>
            <a:ext cx="1505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Posture Curve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85112" y="2105442"/>
            <a:ext cx="2767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Pose of Frame P in Frame G</a:t>
            </a:r>
          </a:p>
          <a:p>
            <a:pPr algn="ctr"/>
            <a:r>
              <a:rPr lang="en-US" b="1" dirty="0" smtClean="0"/>
              <a:t>X</a:t>
            </a:r>
            <a:r>
              <a:rPr lang="en-US" baseline="30000" dirty="0" smtClean="0"/>
              <a:t>G</a:t>
            </a:r>
            <a:r>
              <a:rPr lang="en-US" dirty="0" smtClean="0"/>
              <a:t> = (x, y, </a:t>
            </a:r>
            <a:r>
              <a:rPr lang="en-US" dirty="0" err="1" smtClean="0"/>
              <a:t>θ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30811" y="5727700"/>
            <a:ext cx="2155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Initialize </a:t>
            </a:r>
            <a:r>
              <a:rPr lang="en-US" b="1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(0, 0, 0)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851400" y="4152900"/>
            <a:ext cx="12700" cy="457200"/>
          </a:xfrm>
          <a:prstGeom prst="line">
            <a:avLst/>
          </a:prstGeom>
          <a:ln w="1270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3124200" y="4610100"/>
            <a:ext cx="1727200" cy="0"/>
          </a:xfrm>
          <a:prstGeom prst="line">
            <a:avLst/>
          </a:prstGeom>
          <a:ln w="1270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890442" y="4564767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51400" y="4259967"/>
            <a:ext cx="28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63096" y="4748591"/>
            <a:ext cx="30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θ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4914900" y="4089400"/>
            <a:ext cx="3046696" cy="0"/>
          </a:xfrm>
          <a:prstGeom prst="line">
            <a:avLst/>
          </a:prstGeom>
          <a:ln w="1270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4851400" y="4089400"/>
            <a:ext cx="2285466" cy="1752600"/>
          </a:xfrm>
          <a:prstGeom prst="line">
            <a:avLst/>
          </a:prstGeom>
          <a:ln w="1270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>
            <a:off x="6604000" y="4064000"/>
            <a:ext cx="812800" cy="1358900"/>
          </a:xfrm>
          <a:custGeom>
            <a:avLst/>
            <a:gdLst>
              <a:gd name="connsiteX0" fmla="*/ 812800 w 812800"/>
              <a:gd name="connsiteY0" fmla="*/ 0 h 1358900"/>
              <a:gd name="connsiteX1" fmla="*/ 571500 w 812800"/>
              <a:gd name="connsiteY1" fmla="*/ 812800 h 1358900"/>
              <a:gd name="connsiteX2" fmla="*/ 0 w 812800"/>
              <a:gd name="connsiteY2" fmla="*/ 135890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2800" h="1358900">
                <a:moveTo>
                  <a:pt x="812800" y="0"/>
                </a:moveTo>
                <a:cubicBezTo>
                  <a:pt x="759883" y="293158"/>
                  <a:pt x="706967" y="586317"/>
                  <a:pt x="571500" y="812800"/>
                </a:cubicBezTo>
                <a:cubicBezTo>
                  <a:pt x="436033" y="1039283"/>
                  <a:pt x="222250" y="1212850"/>
                  <a:pt x="0" y="1358900"/>
                </a:cubicBezTo>
              </a:path>
            </a:pathLst>
          </a:custGeom>
          <a:ln w="127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973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51</a:t>
            </a:fld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801030691"/>
              </p:ext>
            </p:extLst>
          </p:nvPr>
        </p:nvGraphicFramePr>
        <p:xfrm>
          <a:off x="245103" y="167098"/>
          <a:ext cx="8612015" cy="6189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133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and Locomotion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Simulated robot control</a:t>
            </a:r>
          </a:p>
          <a:p>
            <a:pPr lvl="1"/>
            <a:r>
              <a:rPr lang="en-US" dirty="0" smtClean="0"/>
              <a:t>algorithms tuned for simulated environment</a:t>
            </a:r>
          </a:p>
          <a:p>
            <a:r>
              <a:rPr lang="en-US" dirty="0"/>
              <a:t>Adaptive anchoring</a:t>
            </a:r>
          </a:p>
          <a:p>
            <a:pPr lvl="1"/>
            <a:r>
              <a:rPr lang="en-US" dirty="0"/>
              <a:t>making strong and stable anchors to the walls with </a:t>
            </a:r>
            <a:r>
              <a:rPr lang="en-US" dirty="0" smtClean="0"/>
              <a:t>verification</a:t>
            </a:r>
          </a:p>
          <a:p>
            <a:r>
              <a:rPr lang="en-US" dirty="0" smtClean="0"/>
              <a:t>Concertina locomotion</a:t>
            </a:r>
          </a:p>
          <a:p>
            <a:pPr lvl="1"/>
            <a:r>
              <a:rPr lang="en-US" dirty="0" smtClean="0"/>
              <a:t>Practical heuristic for sensor-deprived environment</a:t>
            </a:r>
          </a:p>
          <a:p>
            <a:r>
              <a:rPr lang="en-US" dirty="0" smtClean="0"/>
              <a:t>Snake control, backbone curves (</a:t>
            </a:r>
            <a:r>
              <a:rPr lang="en-US" dirty="0" err="1"/>
              <a:t>C</a:t>
            </a:r>
            <a:r>
              <a:rPr lang="en-US" dirty="0" err="1" smtClean="0"/>
              <a:t>hirikjian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inverse kinematics by fitting to a curve</a:t>
            </a:r>
          </a:p>
          <a:p>
            <a:r>
              <a:rPr lang="en-US" dirty="0" smtClean="0"/>
              <a:t>Segmented behaviors</a:t>
            </a:r>
          </a:p>
          <a:p>
            <a:pPr lvl="1"/>
            <a:r>
              <a:rPr lang="en-US" dirty="0" smtClean="0"/>
              <a:t>sections of linkage controlled by different behaviors</a:t>
            </a:r>
          </a:p>
          <a:p>
            <a:r>
              <a:rPr lang="en-US" dirty="0" smtClean="0"/>
              <a:t>Smooth </a:t>
            </a:r>
            <a:r>
              <a:rPr lang="en-US" dirty="0"/>
              <a:t>motion and </a:t>
            </a:r>
            <a:r>
              <a:rPr lang="en-US" dirty="0" smtClean="0"/>
              <a:t>compliance</a:t>
            </a:r>
          </a:p>
          <a:p>
            <a:pPr lvl="1"/>
            <a:r>
              <a:rPr lang="en-US" dirty="0" smtClean="0"/>
              <a:t>interpolated and compliant motion</a:t>
            </a:r>
            <a:endParaRPr lang="en-US" dirty="0"/>
          </a:p>
          <a:p>
            <a:r>
              <a:rPr lang="en-US" dirty="0"/>
              <a:t>Stability </a:t>
            </a:r>
            <a:r>
              <a:rPr lang="en-US" dirty="0" smtClean="0"/>
              <a:t>detection</a:t>
            </a:r>
          </a:p>
          <a:p>
            <a:pPr lvl="1"/>
            <a:r>
              <a:rPr lang="en-US" dirty="0" smtClean="0"/>
              <a:t>checking for slip and transient disturbances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04823-1DCE-544E-B94C-4806CE9749AA}" type="datetime4">
              <a:rPr lang="en-US" smtClean="0"/>
              <a:t>March 1,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12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Concertina Motion</a:t>
            </a:r>
            <a:endParaRPr lang="en-US" dirty="0"/>
          </a:p>
        </p:txBody>
      </p:sp>
      <p:pic>
        <p:nvPicPr>
          <p:cNvPr id="4" name="Content Placeholder 3" descr="concertina_gait_Gans1980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743200"/>
            <a:ext cx="3836921" cy="2126751"/>
          </a:xfrm>
        </p:spPr>
      </p:pic>
      <p:pic>
        <p:nvPicPr>
          <p:cNvPr id="5" name="Picture 4" descr="snake_hol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676400"/>
            <a:ext cx="2654300" cy="40894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2C912-CC7D-ED45-A52F-8530EB56EB90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27200" y="4991100"/>
            <a:ext cx="117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Gans</a:t>
            </a:r>
            <a:r>
              <a:rPr lang="en-US" dirty="0" smtClean="0"/>
              <a:t> 1980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31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Gait Stages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94281" y="1510575"/>
            <a:ext cx="3200400" cy="45259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Rest-State</a:t>
            </a:r>
          </a:p>
          <a:p>
            <a:r>
              <a:rPr lang="en-US" sz="3600" dirty="0" smtClean="0"/>
              <a:t>Front-Extend</a:t>
            </a:r>
          </a:p>
          <a:p>
            <a:r>
              <a:rPr lang="en-US" sz="3600" dirty="0" smtClean="0"/>
              <a:t>Front-Anchor</a:t>
            </a:r>
          </a:p>
          <a:p>
            <a:r>
              <a:rPr lang="en-US" sz="3600" dirty="0" smtClean="0"/>
              <a:t>Back-Extend</a:t>
            </a:r>
          </a:p>
          <a:p>
            <a:r>
              <a:rPr lang="en-US" sz="3600" dirty="0" smtClean="0"/>
              <a:t>Back-Anchor</a:t>
            </a:r>
          </a:p>
          <a:p>
            <a:r>
              <a:rPr lang="en-US" sz="3600" dirty="0" smtClean="0"/>
              <a:t>Rest-State</a:t>
            </a:r>
          </a:p>
          <a:p>
            <a:endParaRPr lang="en-US" sz="3600" dirty="0"/>
          </a:p>
        </p:txBody>
      </p:sp>
      <p:pic>
        <p:nvPicPr>
          <p:cNvPr id="5" name="Picture 4" descr="AdaptiveSte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166" y="1503719"/>
            <a:ext cx="7141448" cy="402605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2C912-CC7D-ED45-A52F-8530EB56EB90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532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Anchoring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55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14300" y="1600200"/>
            <a:ext cx="39624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Single anchor case</a:t>
            </a:r>
          </a:p>
          <a:p>
            <a:r>
              <a:rPr lang="en-US" dirty="0" smtClean="0"/>
              <a:t>2 anchors plus extension require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for W-&gt;∞, L = 2(W-w),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so for concertina gait</a:t>
            </a:r>
          </a:p>
          <a:p>
            <a:pPr marL="0" indent="0">
              <a:buNone/>
            </a:pPr>
            <a:r>
              <a:rPr lang="en-US" dirty="0" smtClean="0"/>
              <a:t>L = 4(W-w) + e</a:t>
            </a:r>
          </a:p>
          <a:p>
            <a:pPr marL="0" indent="0">
              <a:buNone/>
            </a:pPr>
            <a:r>
              <a:rPr lang="en-US" dirty="0" smtClean="0"/>
              <a:t>where e is extension length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Picture 8" descr="CurveDiagr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00" y="1417638"/>
            <a:ext cx="4610100" cy="3129484"/>
          </a:xfrm>
          <a:prstGeom prst="rect">
            <a:avLst/>
          </a:prstGeom>
        </p:spPr>
      </p:pic>
      <p:pic>
        <p:nvPicPr>
          <p:cNvPr id="11" name="Picture 10" descr="probe_rel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50" y="5378450"/>
            <a:ext cx="4914900" cy="977900"/>
          </a:xfrm>
          <a:prstGeom prst="rect">
            <a:avLst/>
          </a:prstGeom>
        </p:spPr>
      </p:pic>
      <p:pic>
        <p:nvPicPr>
          <p:cNvPr id="13" name="Picture 12" descr="probe_relation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50" y="4375150"/>
            <a:ext cx="52324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31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56</a:t>
            </a:fld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045346606"/>
              </p:ext>
            </p:extLst>
          </p:nvPr>
        </p:nvGraphicFramePr>
        <p:xfrm>
          <a:off x="245103" y="167098"/>
          <a:ext cx="8612015" cy="6189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133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57</a:t>
            </a:fld>
            <a:endParaRPr lang="en-US"/>
          </a:p>
        </p:txBody>
      </p:sp>
      <p:pic>
        <p:nvPicPr>
          <p:cNvPr id="7" name="Picture 6" descr="localOccMap008_00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59" y="310861"/>
            <a:ext cx="2365329" cy="2365329"/>
          </a:xfrm>
          <a:prstGeom prst="rect">
            <a:avLst/>
          </a:prstGeom>
        </p:spPr>
      </p:pic>
      <p:pic>
        <p:nvPicPr>
          <p:cNvPr id="9" name="Picture 8" descr="AdaptiveSte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513266"/>
            <a:ext cx="3128929" cy="1763960"/>
          </a:xfrm>
          <a:prstGeom prst="rect">
            <a:avLst/>
          </a:prstGeom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9961044"/>
              </p:ext>
            </p:extLst>
          </p:nvPr>
        </p:nvGraphicFramePr>
        <p:xfrm>
          <a:off x="2704230" y="5434937"/>
          <a:ext cx="33496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5" name="Equation" r:id="rId5" imgW="177800" imgH="215900" progId="Equation.3">
                  <p:embed/>
                </p:oleObj>
              </mc:Choice>
              <mc:Fallback>
                <p:oleObj name="Equation" r:id="rId5" imgW="177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04230" y="5434937"/>
                        <a:ext cx="334963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918462" y="5413603"/>
            <a:ext cx="1772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Locomotion Step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2254" y="2843105"/>
            <a:ext cx="153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Posture Image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68916" y="5621593"/>
            <a:ext cx="630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Pose</a:t>
            </a:r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413809"/>
              </p:ext>
            </p:extLst>
          </p:nvPr>
        </p:nvGraphicFramePr>
        <p:xfrm>
          <a:off x="7644835" y="5647990"/>
          <a:ext cx="33496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6" name="Equation" r:id="rId7" imgW="177800" imgH="215900" progId="Equation.3">
                  <p:embed/>
                </p:oleObj>
              </mc:Choice>
              <mc:Fallback>
                <p:oleObj name="Equation" r:id="rId7" imgW="177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644835" y="5647990"/>
                        <a:ext cx="334963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2439644"/>
              </p:ext>
            </p:extLst>
          </p:nvPr>
        </p:nvGraphicFramePr>
        <p:xfrm>
          <a:off x="2233371" y="2879390"/>
          <a:ext cx="26193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7" name="Equation" r:id="rId9" imgW="139700" imgH="215900" progId="Equation.3">
                  <p:embed/>
                </p:oleObj>
              </mc:Choice>
              <mc:Fallback>
                <p:oleObj name="Equation" r:id="rId9" imgW="139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233371" y="2879390"/>
                        <a:ext cx="261938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 descr="coord_systems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4" t="14433" r="3682" b="14346"/>
          <a:stretch/>
        </p:blipFill>
        <p:spPr>
          <a:xfrm>
            <a:off x="5619017" y="3602293"/>
            <a:ext cx="3359883" cy="19338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81351" y="1541128"/>
            <a:ext cx="2397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Given experience:</a:t>
            </a:r>
          </a:p>
          <a:p>
            <a:r>
              <a:rPr lang="en-US" dirty="0" smtClean="0"/>
              <a:t>I</a:t>
            </a:r>
            <a:r>
              <a:rPr lang="en-US" baseline="-25000" dirty="0" smtClean="0"/>
              <a:t>1</a:t>
            </a:r>
            <a:r>
              <a:rPr lang="en-US" dirty="0" smtClean="0"/>
              <a:t> I</a:t>
            </a:r>
            <a:r>
              <a:rPr lang="en-US" baseline="-25000" dirty="0" smtClean="0"/>
              <a:t>2</a:t>
            </a:r>
            <a:r>
              <a:rPr lang="en-US" dirty="0" smtClean="0"/>
              <a:t> A</a:t>
            </a:r>
            <a:r>
              <a:rPr lang="en-US" baseline="-25000" dirty="0" smtClean="0"/>
              <a:t>1</a:t>
            </a:r>
            <a:r>
              <a:rPr lang="en-US" dirty="0" smtClean="0"/>
              <a:t> I</a:t>
            </a:r>
            <a:r>
              <a:rPr lang="en-US" baseline="-25000" dirty="0" smtClean="0"/>
              <a:t>3</a:t>
            </a:r>
            <a:r>
              <a:rPr lang="en-US" dirty="0" smtClean="0"/>
              <a:t> I</a:t>
            </a:r>
            <a:r>
              <a:rPr lang="en-US" baseline="-25000" dirty="0" smtClean="0"/>
              <a:t>4</a:t>
            </a:r>
            <a:r>
              <a:rPr lang="en-US" dirty="0" smtClean="0"/>
              <a:t> A</a:t>
            </a:r>
            <a:r>
              <a:rPr lang="en-US" baseline="-25000" dirty="0" smtClean="0"/>
              <a:t>3</a:t>
            </a:r>
            <a:r>
              <a:rPr lang="en-US" dirty="0" smtClean="0"/>
              <a:t> I</a:t>
            </a:r>
            <a:r>
              <a:rPr lang="en-US" baseline="-25000" dirty="0" smtClean="0"/>
              <a:t>5</a:t>
            </a:r>
            <a:r>
              <a:rPr lang="en-US" dirty="0" smtClean="0"/>
              <a:t> I</a:t>
            </a:r>
            <a:r>
              <a:rPr lang="en-US" baseline="-25000" dirty="0" smtClean="0"/>
              <a:t>6</a:t>
            </a:r>
            <a:r>
              <a:rPr lang="en-US" dirty="0" smtClean="0"/>
              <a:t> A</a:t>
            </a:r>
            <a:r>
              <a:rPr lang="en-US" baseline="-25000" dirty="0" smtClean="0"/>
              <a:t>5</a:t>
            </a:r>
            <a:r>
              <a:rPr lang="en-US" dirty="0" smtClean="0"/>
              <a:t> .....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650126" y="2889271"/>
            <a:ext cx="1417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Solve for:</a:t>
            </a:r>
          </a:p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 X</a:t>
            </a:r>
            <a:r>
              <a:rPr lang="en-US" baseline="-25000" dirty="0" smtClean="0"/>
              <a:t>2</a:t>
            </a:r>
            <a:r>
              <a:rPr lang="en-US" dirty="0" smtClean="0"/>
              <a:t> X</a:t>
            </a:r>
            <a:r>
              <a:rPr lang="en-US" baseline="-25000" dirty="0" smtClean="0"/>
              <a:t>3</a:t>
            </a:r>
            <a:r>
              <a:rPr lang="en-US" dirty="0" smtClean="0"/>
              <a:t> X</a:t>
            </a:r>
            <a:r>
              <a:rPr lang="en-US" baseline="-25000" dirty="0" smtClean="0"/>
              <a:t>4</a:t>
            </a:r>
            <a:r>
              <a:rPr lang="en-US" dirty="0" smtClean="0"/>
              <a:t> ....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64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Initial Condition for Building the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Poses X</a:t>
            </a:r>
            <a:r>
              <a:rPr lang="en-US" baseline="-25000" dirty="0" smtClean="0"/>
              <a:t>1</a:t>
            </a:r>
            <a:r>
              <a:rPr lang="en-US" dirty="0" smtClean="0"/>
              <a:t> =(0,0,0) and X</a:t>
            </a:r>
            <a:r>
              <a:rPr lang="en-US" baseline="-25000" dirty="0" smtClean="0"/>
              <a:t>2</a:t>
            </a:r>
            <a:r>
              <a:rPr lang="en-US" dirty="0" smtClean="0"/>
              <a:t> = ?</a:t>
            </a:r>
            <a:endParaRPr lang="en-US" baseline="-25000" dirty="0" smtClean="0"/>
          </a:p>
          <a:p>
            <a:r>
              <a:rPr lang="en-US" dirty="0" smtClean="0"/>
              <a:t>Forward sweep I</a:t>
            </a:r>
            <a:r>
              <a:rPr lang="en-US" baseline="-25000" dirty="0" smtClean="0"/>
              <a:t>1</a:t>
            </a:r>
            <a:r>
              <a:rPr lang="en-US" dirty="0" smtClean="0"/>
              <a:t> and backward sweep I</a:t>
            </a:r>
            <a:r>
              <a:rPr lang="en-US" baseline="-25000" dirty="0" smtClean="0"/>
              <a:t>2</a:t>
            </a:r>
          </a:p>
          <a:p>
            <a:r>
              <a:rPr lang="en-US" dirty="0" smtClean="0"/>
              <a:t>Spatial curves C</a:t>
            </a:r>
            <a:r>
              <a:rPr lang="en-US" baseline="-25000" dirty="0" smtClean="0"/>
              <a:t>1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 err="1"/>
              <a:t>scurve</a:t>
            </a:r>
            <a:r>
              <a:rPr lang="en-US" dirty="0"/>
              <a:t>(I</a:t>
            </a:r>
            <a:r>
              <a:rPr lang="en-US" baseline="-25000" dirty="0"/>
              <a:t>1</a:t>
            </a:r>
            <a:r>
              <a:rPr lang="en-US" dirty="0" smtClean="0"/>
              <a:t>), C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 err="1"/>
              <a:t>scurve</a:t>
            </a:r>
            <a:r>
              <a:rPr lang="en-US" dirty="0"/>
              <a:t>(I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58</a:t>
            </a:fld>
            <a:endParaRPr lang="en-US"/>
          </a:p>
        </p:txBody>
      </p:sp>
      <p:pic>
        <p:nvPicPr>
          <p:cNvPr id="7" name="Picture 6" descr="localOccMap008_00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49" y="3635283"/>
            <a:ext cx="1589331" cy="1589331"/>
          </a:xfrm>
          <a:prstGeom prst="rect">
            <a:avLst/>
          </a:prstGeom>
        </p:spPr>
      </p:pic>
      <p:pic>
        <p:nvPicPr>
          <p:cNvPr id="8" name="Picture 7" descr="localOccMap009_00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198" y="3635283"/>
            <a:ext cx="1589331" cy="15893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23525" y="5224613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826245" y="5224613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</a:t>
            </a:r>
            <a:r>
              <a:rPr lang="en-US" baseline="-25000" dirty="0" smtClean="0"/>
              <a:t>1</a:t>
            </a:r>
            <a:endParaRPr lang="en-US" dirty="0"/>
          </a:p>
        </p:txBody>
      </p:sp>
      <p:pic>
        <p:nvPicPr>
          <p:cNvPr id="12" name="Picture 11" descr="spatial_curv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533" y="3763855"/>
            <a:ext cx="1938313" cy="146075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32178" y="537345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53661" y="537345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baseline="-25000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159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Naive Method</a:t>
            </a:r>
          </a:p>
          <a:p>
            <a:r>
              <a:rPr lang="en-US" dirty="0" smtClean="0"/>
              <a:t>Axis Method</a:t>
            </a:r>
          </a:p>
          <a:p>
            <a:r>
              <a:rPr lang="en-US" dirty="0" smtClean="0"/>
              <a:t>Junction Method</a:t>
            </a:r>
          </a:p>
          <a:p>
            <a:r>
              <a:rPr lang="en-US" dirty="0" smtClean="0"/>
              <a:t>Search Method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030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Mining Disasters</a:t>
            </a:r>
            <a:endParaRPr lang="en-US" dirty="0"/>
          </a:p>
        </p:txBody>
      </p:sp>
      <p:pic>
        <p:nvPicPr>
          <p:cNvPr id="9" name="Content Placeholder 8" descr="mine_example.jp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1417638"/>
            <a:ext cx="5029200" cy="5029200"/>
          </a:xfrm>
        </p:spPr>
      </p:pic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5486400" y="2209800"/>
            <a:ext cx="2971800" cy="3048000"/>
          </a:xfrm>
        </p:spPr>
        <p:txBody>
          <a:bodyPr>
            <a:normAutofit/>
          </a:bodyPr>
          <a:lstStyle/>
          <a:p>
            <a:pPr algn="r">
              <a:buNone/>
            </a:pPr>
            <a:r>
              <a:rPr lang="en-US" sz="1800" dirty="0" smtClean="0"/>
              <a:t>West Virginia, 29 dead, 2010</a:t>
            </a:r>
          </a:p>
          <a:p>
            <a:pPr algn="r">
              <a:buNone/>
            </a:pPr>
            <a:r>
              <a:rPr lang="en-US" sz="1800" dirty="0" smtClean="0"/>
              <a:t>Utah, 9 dead, 2007</a:t>
            </a:r>
          </a:p>
          <a:p>
            <a:pPr algn="r">
              <a:buNone/>
            </a:pPr>
            <a:r>
              <a:rPr lang="en-US" sz="1800" dirty="0" smtClean="0"/>
              <a:t>West Virginia, 12 dead, 2006</a:t>
            </a:r>
          </a:p>
          <a:p>
            <a:pPr algn="r">
              <a:buNone/>
            </a:pPr>
            <a:r>
              <a:rPr lang="en-US" sz="1800" dirty="0" smtClean="0"/>
              <a:t>Kentucky, 5 dead, 2006</a:t>
            </a:r>
          </a:p>
          <a:p>
            <a:pPr algn="r">
              <a:buNone/>
            </a:pPr>
            <a:r>
              <a:rPr lang="en-US" sz="1800" dirty="0" smtClean="0"/>
              <a:t>Alabama, 13 dead, 2001</a:t>
            </a:r>
            <a:endParaRPr lang="en-US" sz="1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6733A-E679-EF4D-AE69-64BBA02198E4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698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Constraint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overlap spatial curves of X</a:t>
            </a:r>
            <a:r>
              <a:rPr lang="en-US" baseline="-25000" dirty="0" smtClean="0"/>
              <a:t>1</a:t>
            </a:r>
            <a:r>
              <a:rPr lang="en-US" dirty="0" smtClean="0"/>
              <a:t> and X</a:t>
            </a:r>
            <a:r>
              <a:rPr lang="en-US" baseline="-25000" dirty="0" smtClean="0"/>
              <a:t>2</a:t>
            </a:r>
          </a:p>
          <a:p>
            <a:r>
              <a:rPr lang="en-US" dirty="0" smtClean="0"/>
              <a:t>X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= overlap</a:t>
            </a:r>
            <a:r>
              <a:rPr lang="en-US" dirty="0" smtClean="0"/>
              <a:t>(X</a:t>
            </a:r>
            <a:r>
              <a:rPr lang="en-US" baseline="-25000" dirty="0" smtClean="0"/>
              <a:t>1</a:t>
            </a:r>
            <a:r>
              <a:rPr lang="en-US" dirty="0" smtClean="0"/>
              <a:t>, C</a:t>
            </a:r>
            <a:r>
              <a:rPr lang="en-US" baseline="-25000" dirty="0" smtClean="0"/>
              <a:t>1</a:t>
            </a:r>
            <a:r>
              <a:rPr lang="en-US" dirty="0" smtClean="0"/>
              <a:t>, C</a:t>
            </a:r>
            <a:r>
              <a:rPr lang="en-US" baseline="-25000" dirty="0" smtClean="0"/>
              <a:t>2</a:t>
            </a:r>
            <a:r>
              <a:rPr lang="en-US" dirty="0" smtClean="0"/>
              <a:t>, </a:t>
            </a:r>
            <a:r>
              <a:rPr lang="en-US" dirty="0"/>
              <a:t>d=0</a:t>
            </a:r>
            <a:r>
              <a:rPr lang="en-US" dirty="0" smtClean="0"/>
              <a:t>)</a:t>
            </a:r>
          </a:p>
          <a:p>
            <a:r>
              <a:rPr lang="en-US" dirty="0" smtClean="0"/>
              <a:t>Generalized Iterative Closest Point (</a:t>
            </a:r>
            <a:r>
              <a:rPr lang="en-US" dirty="0" err="1" smtClean="0"/>
              <a:t>genICP</a:t>
            </a:r>
            <a:r>
              <a:rPr lang="en-US" dirty="0" smtClean="0"/>
              <a:t>) algorithm to fit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60</a:t>
            </a:fld>
            <a:endParaRPr lang="en-US"/>
          </a:p>
        </p:txBody>
      </p:sp>
      <p:pic>
        <p:nvPicPr>
          <p:cNvPr id="7" name="Picture 6" descr="inplace_constrai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497" y="3518288"/>
            <a:ext cx="4521703" cy="269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38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Constraint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3044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3</a:t>
            </a:r>
            <a:r>
              <a:rPr lang="en-US" dirty="0" smtClean="0"/>
              <a:t> and X</a:t>
            </a:r>
            <a:r>
              <a:rPr lang="en-US" baseline="-25000" dirty="0" smtClean="0"/>
              <a:t>4</a:t>
            </a:r>
            <a:r>
              <a:rPr lang="en-US" dirty="0" smtClean="0"/>
              <a:t> are new poses after locomotion step</a:t>
            </a:r>
          </a:p>
          <a:p>
            <a:r>
              <a:rPr lang="en-US" dirty="0" smtClean="0"/>
              <a:t>Solve for new location</a:t>
            </a:r>
          </a:p>
          <a:p>
            <a:r>
              <a:rPr lang="en-US" dirty="0" smtClean="0"/>
              <a:t>X</a:t>
            </a:r>
            <a:r>
              <a:rPr lang="en-US" baseline="-25000" dirty="0" smtClean="0"/>
              <a:t>3</a:t>
            </a:r>
            <a:r>
              <a:rPr lang="en-US" dirty="0" smtClean="0"/>
              <a:t> </a:t>
            </a:r>
            <a:r>
              <a:rPr lang="en-US" dirty="0"/>
              <a:t>= overlap(</a:t>
            </a:r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, C</a:t>
            </a:r>
            <a:r>
              <a:rPr lang="en-US" baseline="-25000" dirty="0" smtClean="0"/>
              <a:t>1</a:t>
            </a:r>
            <a:r>
              <a:rPr lang="en-US" dirty="0"/>
              <a:t>, </a:t>
            </a:r>
            <a:r>
              <a:rPr lang="en-US" dirty="0" smtClean="0"/>
              <a:t>C</a:t>
            </a:r>
            <a:r>
              <a:rPr lang="en-US" baseline="-25000" dirty="0" smtClean="0"/>
              <a:t>3</a:t>
            </a:r>
            <a:r>
              <a:rPr lang="en-US" dirty="0"/>
              <a:t>, d</a:t>
            </a:r>
            <a:r>
              <a:rPr lang="en-US" dirty="0" smtClean="0"/>
              <a:t>=</a:t>
            </a:r>
            <a:r>
              <a:rPr lang="en-US" dirty="0" err="1" smtClean="0"/>
              <a:t>δ</a:t>
            </a:r>
            <a:r>
              <a:rPr lang="en-US" dirty="0" smtClean="0"/>
              <a:t>) where </a:t>
            </a:r>
            <a:r>
              <a:rPr lang="en-US" dirty="0" err="1" smtClean="0"/>
              <a:t>δ</a:t>
            </a:r>
            <a:r>
              <a:rPr lang="en-US" dirty="0" smtClean="0"/>
              <a:t> = 0.5</a:t>
            </a:r>
          </a:p>
          <a:p>
            <a:r>
              <a:rPr lang="en-US" dirty="0" smtClean="0"/>
              <a:t>Constant </a:t>
            </a:r>
            <a:r>
              <a:rPr lang="en-US" dirty="0" err="1" smtClean="0"/>
              <a:t>δ</a:t>
            </a:r>
            <a:r>
              <a:rPr lang="en-US" dirty="0" smtClean="0"/>
              <a:t> is estimated distance traveled giving initial guess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61</a:t>
            </a:fld>
            <a:endParaRPr lang="en-US"/>
          </a:p>
        </p:txBody>
      </p:sp>
      <p:pic>
        <p:nvPicPr>
          <p:cNvPr id="8" name="Picture 7" descr="step_constrai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830" y="3772190"/>
            <a:ext cx="3908951" cy="258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568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62</a:t>
            </a:fld>
            <a:endParaRPr lang="en-US"/>
          </a:p>
        </p:txBody>
      </p:sp>
      <p:pic>
        <p:nvPicPr>
          <p:cNvPr id="7" name="Picture 6" descr="pathAndHull_00_033_01_0162_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100" y="1574800"/>
            <a:ext cx="3200720" cy="36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81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Shortcoming of Naive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consistent with last pose</a:t>
            </a:r>
          </a:p>
          <a:p>
            <a:pPr lvl="1"/>
            <a:r>
              <a:rPr lang="en-US" dirty="0" smtClean="0"/>
              <a:t>history is ignored</a:t>
            </a:r>
          </a:p>
          <a:p>
            <a:r>
              <a:rPr lang="en-US" dirty="0" smtClean="0"/>
              <a:t>Poses can flair off path</a:t>
            </a:r>
          </a:p>
          <a:p>
            <a:r>
              <a:rPr lang="en-US" dirty="0" smtClean="0"/>
              <a:t>Backtracking</a:t>
            </a:r>
          </a:p>
          <a:p>
            <a:pPr lvl="1"/>
            <a:r>
              <a:rPr lang="en-US" dirty="0" smtClean="0"/>
              <a:t>does not stay on past path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927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0801"/>
            <a:ext cx="7848600" cy="12192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Compute union of past poses’ posture images</a:t>
            </a:r>
          </a:p>
          <a:p>
            <a:r>
              <a:rPr lang="en-US" sz="2400" dirty="0" smtClean="0"/>
              <a:t>Compute medial axis of the map</a:t>
            </a:r>
          </a:p>
          <a:p>
            <a:r>
              <a:rPr lang="en-US" sz="2400" dirty="0" smtClean="0"/>
              <a:t>New pose must constrain to existing axis</a:t>
            </a:r>
          </a:p>
          <a:p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64</a:t>
            </a:fld>
            <a:endParaRPr lang="en-US"/>
          </a:p>
        </p:txBody>
      </p:sp>
      <p:pic>
        <p:nvPicPr>
          <p:cNvPr id="8" name="Picture 7" descr="pathAndHull_00_033_01_0162_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02" y="2654303"/>
            <a:ext cx="2609463" cy="2989412"/>
          </a:xfrm>
          <a:prstGeom prst="rect">
            <a:avLst/>
          </a:prstGeom>
        </p:spPr>
      </p:pic>
      <p:pic>
        <p:nvPicPr>
          <p:cNvPr id="9" name="Picture 8" descr="pathAndHull_00_033_01_0162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265" y="2654303"/>
            <a:ext cx="2566449" cy="3025256"/>
          </a:xfrm>
          <a:prstGeom prst="rect">
            <a:avLst/>
          </a:prstGeom>
        </p:spPr>
      </p:pic>
      <p:pic>
        <p:nvPicPr>
          <p:cNvPr id="10" name="Picture 9" descr="pathAndHull_00_033_01_0162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714" y="2654301"/>
            <a:ext cx="2466086" cy="294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75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of Axis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apply step constraint to make initial estimated pose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apply axis constraint around estimated pose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65</a:t>
            </a:fld>
            <a:endParaRPr lang="en-US"/>
          </a:p>
        </p:txBody>
      </p:sp>
      <p:pic>
        <p:nvPicPr>
          <p:cNvPr id="7" name="Picture 6" descr="axis_constrai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852" y="3348656"/>
            <a:ext cx="5466688" cy="300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24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66</a:t>
            </a:fld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520840619"/>
              </p:ext>
            </p:extLst>
          </p:nvPr>
        </p:nvGraphicFramePr>
        <p:xfrm>
          <a:off x="245103" y="167098"/>
          <a:ext cx="8612015" cy="6189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133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Axis constraint mapping does not work in environments with junctions</a:t>
            </a:r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Does not correctly fit to axis with ICP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67</a:t>
            </a:fld>
            <a:endParaRPr lang="en-US"/>
          </a:p>
        </p:txBody>
      </p:sp>
      <p:pic>
        <p:nvPicPr>
          <p:cNvPr id="9" name="Picture 8" descr="diverge_case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2603500"/>
            <a:ext cx="6289739" cy="1646103"/>
          </a:xfrm>
          <a:prstGeom prst="rect">
            <a:avLst/>
          </a:prstGeom>
        </p:spPr>
      </p:pic>
      <p:pic>
        <p:nvPicPr>
          <p:cNvPr id="10" name="Picture 9" descr="diverge_case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525" y="5353510"/>
            <a:ext cx="5354915" cy="51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49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Skeleton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medial axis of the union of posture images with pose information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68</a:t>
            </a:fld>
            <a:endParaRPr lang="en-US"/>
          </a:p>
        </p:txBody>
      </p:sp>
      <p:pic>
        <p:nvPicPr>
          <p:cNvPr id="7" name="Picture 6" descr="pose_union_1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20" y="2974527"/>
            <a:ext cx="4509097" cy="3381823"/>
          </a:xfrm>
          <a:prstGeom prst="rect">
            <a:avLst/>
          </a:prstGeom>
        </p:spPr>
      </p:pic>
      <p:pic>
        <p:nvPicPr>
          <p:cNvPr id="8" name="Picture 7" descr="pose_union_1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188" y="2974527"/>
            <a:ext cx="4202181" cy="315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900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 for cases where spatial curve branches off the existing skeleton</a:t>
            </a:r>
          </a:p>
          <a:p>
            <a:r>
              <a:rPr lang="en-US" dirty="0" smtClean="0"/>
              <a:t>Create a new skeleton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11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Earthquakes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0" y="2332037"/>
            <a:ext cx="3200400" cy="3001963"/>
          </a:xfrm>
        </p:spPr>
        <p:txBody>
          <a:bodyPr>
            <a:normAutofit/>
          </a:bodyPr>
          <a:lstStyle/>
          <a:p>
            <a:pPr algn="r">
              <a:buNone/>
            </a:pPr>
            <a:r>
              <a:rPr lang="en-US" sz="1800" dirty="0" smtClean="0"/>
              <a:t>Haiti, 222570 dead, 2010</a:t>
            </a:r>
          </a:p>
          <a:p>
            <a:pPr algn="r">
              <a:buNone/>
            </a:pPr>
            <a:r>
              <a:rPr lang="en-US" sz="1800" dirty="0" smtClean="0"/>
              <a:t>Sumatra, 1117 dead, 2009</a:t>
            </a:r>
          </a:p>
          <a:p>
            <a:pPr algn="r">
              <a:buNone/>
            </a:pPr>
            <a:r>
              <a:rPr lang="en-US" sz="1800" dirty="0" smtClean="0"/>
              <a:t>Sichuan, 87587 dead, 2008</a:t>
            </a:r>
          </a:p>
          <a:p>
            <a:pPr algn="r">
              <a:buNone/>
            </a:pPr>
            <a:r>
              <a:rPr lang="en-US" sz="1800" dirty="0" smtClean="0"/>
              <a:t>Peru, 514 dead, 2007</a:t>
            </a:r>
          </a:p>
          <a:p>
            <a:pPr algn="r">
              <a:buNone/>
            </a:pPr>
            <a:r>
              <a:rPr lang="en-US" sz="1800" dirty="0" smtClean="0"/>
              <a:t>Java, 5749 dead, 2006</a:t>
            </a:r>
          </a:p>
          <a:p>
            <a:pPr algn="r">
              <a:buNone/>
            </a:pPr>
            <a:r>
              <a:rPr lang="en-US" sz="1800" dirty="0" smtClean="0"/>
              <a:t>Pakistan, 80361 dead, 2005</a:t>
            </a:r>
          </a:p>
          <a:p>
            <a:pPr algn="r">
              <a:buNone/>
            </a:pPr>
            <a:r>
              <a:rPr lang="en-US" sz="1800" dirty="0" smtClean="0"/>
              <a:t>Sumatra, 227898 dead, 2004</a:t>
            </a:r>
          </a:p>
          <a:p>
            <a:pPr algn="r">
              <a:buNone/>
            </a:pPr>
            <a:r>
              <a:rPr lang="en-US" sz="1800" dirty="0" smtClean="0"/>
              <a:t>Iran, 31000 dead, 2003</a:t>
            </a:r>
            <a:endParaRPr lang="en-US" sz="1800" dirty="0"/>
          </a:p>
        </p:txBody>
      </p:sp>
      <p:pic>
        <p:nvPicPr>
          <p:cNvPr id="6" name="Content Placeholder 5" descr="Building7.jp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350213" y="1676400"/>
            <a:ext cx="5793788" cy="422174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664FC-C75D-674A-AD98-5287CFED41CC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25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Curve Events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70</a:t>
            </a:fld>
            <a:endParaRPr lang="en-US"/>
          </a:p>
        </p:txBody>
      </p:sp>
      <p:pic>
        <p:nvPicPr>
          <p:cNvPr id="7" name="Picture 6" descr="diverge_case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20" y="2700578"/>
            <a:ext cx="8406228" cy="11928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52224" y="3993447"/>
            <a:ext cx="1470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Contained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942666" y="3912779"/>
            <a:ext cx="1425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Extending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3694290" y="2700578"/>
            <a:ext cx="1406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Divergent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84527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71</a:t>
            </a:fld>
            <a:endParaRPr lang="en-US"/>
          </a:p>
        </p:txBody>
      </p:sp>
      <p:pic>
        <p:nvPicPr>
          <p:cNvPr id="7" name="Picture 6" descr="skeletons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" y="0"/>
            <a:ext cx="8682567" cy="651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05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72</a:t>
            </a:fld>
            <a:endParaRPr lang="en-US"/>
          </a:p>
        </p:txBody>
      </p:sp>
      <p:pic>
        <p:nvPicPr>
          <p:cNvPr id="2" name="Picture 1" descr="skeletons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36" y="98779"/>
            <a:ext cx="8494419" cy="637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131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Localization on Skeletons</a:t>
            </a:r>
            <a:br>
              <a:rPr lang="en-US" dirty="0" smtClean="0"/>
            </a:br>
            <a:r>
              <a:rPr lang="en-US" dirty="0" smtClean="0"/>
              <a:t>(Junction Method)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longer curve-to-curve ICP</a:t>
            </a:r>
          </a:p>
          <a:p>
            <a:r>
              <a:rPr lang="en-US" dirty="0" smtClean="0"/>
              <a:t>ICP to multiple skeletons</a:t>
            </a:r>
          </a:p>
          <a:p>
            <a:r>
              <a:rPr lang="en-US" dirty="0" smtClean="0"/>
              <a:t>Multiple configurations</a:t>
            </a:r>
          </a:p>
          <a:p>
            <a:r>
              <a:rPr lang="en-US" dirty="0" smtClean="0"/>
              <a:t>Create </a:t>
            </a:r>
            <a:r>
              <a:rPr lang="en-US" i="1" dirty="0" smtClean="0"/>
              <a:t>splices</a:t>
            </a:r>
            <a:r>
              <a:rPr lang="en-US" dirty="0" smtClean="0"/>
              <a:t> on sets of overlapping skeletons</a:t>
            </a:r>
          </a:p>
          <a:p>
            <a:r>
              <a:rPr lang="en-US" dirty="0" smtClean="0"/>
              <a:t>Defined by a path between any two skeleton terminals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969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74</a:t>
            </a:fld>
            <a:endParaRPr lang="en-US"/>
          </a:p>
        </p:txBody>
      </p:sp>
      <p:pic>
        <p:nvPicPr>
          <p:cNvPr id="7" name="Picture 6" descr="skeletons_2_spli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11" y="102658"/>
            <a:ext cx="8536752" cy="640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0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75</a:t>
            </a:fld>
            <a:endParaRPr lang="en-US"/>
          </a:p>
        </p:txBody>
      </p:sp>
      <p:pic>
        <p:nvPicPr>
          <p:cNvPr id="2" name="Picture 1" descr="skeletons_1_spli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55" y="127000"/>
            <a:ext cx="8513233" cy="638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51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Fit a New Pose onto Past Skeletons</a:t>
            </a:r>
            <a:br>
              <a:rPr lang="en-US" dirty="0" smtClean="0"/>
            </a:br>
            <a:r>
              <a:rPr lang="en-US" dirty="0" smtClean="0"/>
              <a:t>(Junction Method)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Collect set of skeleton terminals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Disregard terminals that are similar or subsumed by another skeleton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Collect (n choose 2) paths between each pair of n terminals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Perform ICP on each spliced path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Evaluate and select “best fit” according to some criteria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483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77</a:t>
            </a:fld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656389383"/>
              </p:ext>
            </p:extLst>
          </p:nvPr>
        </p:nvGraphicFramePr>
        <p:xfrm>
          <a:off x="245103" y="167098"/>
          <a:ext cx="8612015" cy="6189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133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Branching in right location?</a:t>
            </a:r>
          </a:p>
          <a:p>
            <a:r>
              <a:rPr lang="en-US" dirty="0" smtClean="0"/>
              <a:t>New branch, existing branch, or no branch?</a:t>
            </a:r>
          </a:p>
          <a:p>
            <a:r>
              <a:rPr lang="en-US" dirty="0" smtClean="0"/>
              <a:t>Pose in right location?</a:t>
            </a:r>
          </a:p>
          <a:p>
            <a:r>
              <a:rPr lang="en-US" dirty="0" smtClean="0"/>
              <a:t>Leads to a search method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124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0001"/>
            <a:ext cx="8229600" cy="205739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Uniformly discretize possible poses on every splice curve</a:t>
            </a:r>
          </a:p>
          <a:p>
            <a:r>
              <a:rPr lang="en-US" dirty="0" smtClean="0"/>
              <a:t>Sample many spatial relations between skeletons</a:t>
            </a:r>
          </a:p>
          <a:p>
            <a:r>
              <a:rPr lang="en-US" dirty="0" smtClean="0"/>
              <a:t>Select best evaluated state as our map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79</a:t>
            </a:fld>
            <a:endParaRPr lang="en-US"/>
          </a:p>
        </p:txBody>
      </p:sp>
      <p:pic>
        <p:nvPicPr>
          <p:cNvPr id="8" name="Picture 7" descr="uniform_pose_samp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47" y="3120014"/>
            <a:ext cx="3970505" cy="3236336"/>
          </a:xfrm>
          <a:prstGeom prst="rect">
            <a:avLst/>
          </a:prstGeom>
        </p:spPr>
      </p:pic>
      <p:pic>
        <p:nvPicPr>
          <p:cNvPr id="9" name="Picture 8" descr="uniform_pose_spati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410" y="3120014"/>
            <a:ext cx="3703690" cy="351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532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152400"/>
            <a:ext cx="4648200" cy="1143000"/>
          </a:xfrm>
        </p:spPr>
        <p:txBody>
          <a:bodyPr/>
          <a:lstStyle/>
          <a:p>
            <a:r>
              <a:rPr lang="en-US" dirty="0" smtClean="0"/>
              <a:t>Cave Exploration</a:t>
            </a:r>
            <a:endParaRPr lang="en-US" dirty="0"/>
          </a:p>
        </p:txBody>
      </p:sp>
      <p:pic>
        <p:nvPicPr>
          <p:cNvPr id="14" name="Picture 13" descr="cave_confined_stoc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5400"/>
            <a:ext cx="7467600" cy="56007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C36BE-54D4-FB49-AF8B-AFC36ECBB374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32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Possible poses of the new posture image </a:t>
            </a:r>
            <a:r>
              <a:rPr lang="en-US" dirty="0" err="1" smtClean="0"/>
              <a:t>X</a:t>
            </a:r>
            <a:r>
              <a:rPr lang="en-US" baseline="-25000" dirty="0" err="1"/>
              <a:t>t</a:t>
            </a:r>
            <a:endParaRPr lang="en-US" dirty="0" smtClean="0"/>
          </a:p>
          <a:p>
            <a:r>
              <a:rPr lang="en-US" dirty="0" smtClean="0"/>
              <a:t>Skeleton sets: Grouping of all posture image with pose information </a:t>
            </a:r>
            <a:r>
              <a:rPr lang="en-US" dirty="0" err="1" smtClean="0"/>
              <a:t>S</a:t>
            </a:r>
            <a:r>
              <a:rPr lang="en-US" baseline="-25000" dirty="0" err="1"/>
              <a:t>k</a:t>
            </a:r>
            <a:endParaRPr lang="en-US" dirty="0" smtClean="0"/>
          </a:p>
          <a:p>
            <a:r>
              <a:rPr lang="en-US" dirty="0" smtClean="0"/>
              <a:t>Spatial relationship between skeletons, control points </a:t>
            </a:r>
            <a:r>
              <a:rPr lang="en-US" dirty="0" err="1" smtClean="0"/>
              <a:t>b</a:t>
            </a:r>
            <a:r>
              <a:rPr lang="en-US" baseline="-25000" dirty="0" err="1" smtClean="0"/>
              <a:t>k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046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Actions:</a:t>
            </a:r>
          </a:p>
          <a:p>
            <a:pPr lvl="1"/>
            <a:r>
              <a:rPr lang="en-US" dirty="0" smtClean="0"/>
              <a:t>Move commands:</a:t>
            </a:r>
            <a:endParaRPr lang="en-US" dirty="0"/>
          </a:p>
          <a:p>
            <a:r>
              <a:rPr lang="en-US" dirty="0" smtClean="0"/>
              <a:t>Sensing:</a:t>
            </a:r>
          </a:p>
          <a:p>
            <a:pPr lvl="1"/>
            <a:r>
              <a:rPr lang="en-US" dirty="0" smtClean="0"/>
              <a:t>Posture vector: snapshot of joints time t</a:t>
            </a:r>
          </a:p>
          <a:p>
            <a:pPr lvl="1"/>
            <a:r>
              <a:rPr lang="en-US" dirty="0" smtClean="0"/>
              <a:t>Posture sequence: series of snapshots from sweep behavior </a:t>
            </a:r>
          </a:p>
          <a:p>
            <a:pPr lvl="1"/>
            <a:r>
              <a:rPr lang="en-US" dirty="0" smtClean="0"/>
              <a:t>Posture Images: union of robot’s geometry under posture sequence</a:t>
            </a:r>
          </a:p>
          <a:p>
            <a:r>
              <a:rPr lang="en-US" dirty="0" smtClean="0"/>
              <a:t>Map Parameters:</a:t>
            </a:r>
          </a:p>
          <a:p>
            <a:pPr lvl="1"/>
            <a:r>
              <a:rPr lang="en-US" dirty="0" smtClean="0"/>
              <a:t>Poses:</a:t>
            </a:r>
          </a:p>
          <a:p>
            <a:pPr lvl="1"/>
            <a:r>
              <a:rPr lang="en-US" dirty="0" smtClean="0"/>
              <a:t>Skeletons:</a:t>
            </a:r>
          </a:p>
          <a:p>
            <a:pPr lvl="1"/>
            <a:r>
              <a:rPr lang="en-US" dirty="0" smtClean="0"/>
              <a:t>Control Points:   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3323085"/>
              </p:ext>
            </p:extLst>
          </p:nvPr>
        </p:nvGraphicFramePr>
        <p:xfrm>
          <a:off x="2590800" y="4838948"/>
          <a:ext cx="3465628" cy="406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" name="Equation" r:id="rId3" imgW="1841500" imgH="215900" progId="Equation.3">
                  <p:embed/>
                </p:oleObj>
              </mc:Choice>
              <mc:Fallback>
                <p:oleObj name="Equation" r:id="rId3" imgW="1841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90800" y="4838948"/>
                        <a:ext cx="3465628" cy="406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0636582"/>
              </p:ext>
            </p:extLst>
          </p:nvPr>
        </p:nvGraphicFramePr>
        <p:xfrm>
          <a:off x="2590800" y="4173195"/>
          <a:ext cx="35877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" name="Equation" r:id="rId5" imgW="190500" imgH="215900" progId="Equation.3">
                  <p:embed/>
                </p:oleObj>
              </mc:Choice>
              <mc:Fallback>
                <p:oleObj name="Equation" r:id="rId5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90800" y="4173195"/>
                        <a:ext cx="358775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7737935"/>
              </p:ext>
            </p:extLst>
          </p:nvPr>
        </p:nvGraphicFramePr>
        <p:xfrm>
          <a:off x="2831320" y="5245263"/>
          <a:ext cx="418306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4" name="Equation" r:id="rId7" imgW="2222500" imgH="215900" progId="Equation.3">
                  <p:embed/>
                </p:oleObj>
              </mc:Choice>
              <mc:Fallback>
                <p:oleObj name="Equation" r:id="rId7" imgW="2222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31320" y="5245263"/>
                        <a:ext cx="4183062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1936142"/>
              </p:ext>
            </p:extLst>
          </p:nvPr>
        </p:nvGraphicFramePr>
        <p:xfrm>
          <a:off x="3463925" y="5584825"/>
          <a:ext cx="384810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5" name="Equation" r:id="rId9" imgW="2044700" imgH="241300" progId="Equation.3">
                  <p:embed/>
                </p:oleObj>
              </mc:Choice>
              <mc:Fallback>
                <p:oleObj name="Equation" r:id="rId9" imgW="20447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63925" y="5584825"/>
                        <a:ext cx="3848100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3598877"/>
              </p:ext>
            </p:extLst>
          </p:nvPr>
        </p:nvGraphicFramePr>
        <p:xfrm>
          <a:off x="4012871" y="2011896"/>
          <a:ext cx="315753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6" name="Equation" r:id="rId11" imgW="1676400" imgH="215900" progId="Equation.3">
                  <p:embed/>
                </p:oleObj>
              </mc:Choice>
              <mc:Fallback>
                <p:oleObj name="Equation" r:id="rId11" imgW="1676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012871" y="2011896"/>
                        <a:ext cx="3157538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892116"/>
              </p:ext>
            </p:extLst>
          </p:nvPr>
        </p:nvGraphicFramePr>
        <p:xfrm>
          <a:off x="2716083" y="3417120"/>
          <a:ext cx="274955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7" name="Equation" r:id="rId13" imgW="1460500" imgH="241300" progId="Equation.3">
                  <p:embed/>
                </p:oleObj>
              </mc:Choice>
              <mc:Fallback>
                <p:oleObj name="Equation" r:id="rId13" imgW="1460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716083" y="3417120"/>
                        <a:ext cx="2749550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7C46-AC66-D14C-84C6-70D00D5BB889}" type="datetime4">
              <a:rPr lang="en-US" smtClean="0"/>
              <a:t>March 1, 2015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0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Transform of Skeletons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Control point on “parent” skeleton</a:t>
            </a:r>
          </a:p>
          <a:p>
            <a:endParaRPr lang="en-US" dirty="0" smtClean="0"/>
          </a:p>
          <a:p>
            <a:r>
              <a:rPr lang="en-US" dirty="0" smtClean="0"/>
              <a:t>Reduced to 1D search space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82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5733583"/>
              </p:ext>
            </p:extLst>
          </p:nvPr>
        </p:nvGraphicFramePr>
        <p:xfrm>
          <a:off x="1670050" y="2301875"/>
          <a:ext cx="384810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3" name="Equation" r:id="rId3" imgW="2044700" imgH="241300" progId="Equation.3">
                  <p:embed/>
                </p:oleObj>
              </mc:Choice>
              <mc:Fallback>
                <p:oleObj name="Equation" r:id="rId3" imgW="20447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70050" y="2301875"/>
                        <a:ext cx="3848100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 descr="control_point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708400"/>
            <a:ext cx="58166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31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83</a:t>
            </a:fld>
            <a:endParaRPr lang="en-US"/>
          </a:p>
        </p:txBody>
      </p:sp>
      <p:pic>
        <p:nvPicPr>
          <p:cNvPr id="2" name="Picture 1" descr="skeletons_1_contro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44" y="120297"/>
            <a:ext cx="8503356" cy="637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846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Method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Objective: solve best fit for </a:t>
            </a:r>
            <a:r>
              <a:rPr lang="en-US" dirty="0" err="1" smtClean="0"/>
              <a:t>X</a:t>
            </a:r>
            <a:r>
              <a:rPr lang="en-US" baseline="-25000" dirty="0" err="1" smtClean="0"/>
              <a:t>t</a:t>
            </a:r>
            <a:r>
              <a:rPr lang="en-US" dirty="0" smtClean="0"/>
              <a:t>, skeletons </a:t>
            </a:r>
            <a:r>
              <a:rPr lang="en-US" dirty="0"/>
              <a:t>S</a:t>
            </a:r>
            <a:r>
              <a:rPr lang="en-US" baseline="-25000" dirty="0" smtClean="0"/>
              <a:t>1:k</a:t>
            </a:r>
            <a:r>
              <a:rPr lang="en-US" dirty="0" smtClean="0"/>
              <a:t>, and spatial relation b</a:t>
            </a:r>
            <a:r>
              <a:rPr lang="en-US" baseline="-25000" dirty="0" smtClean="0"/>
              <a:t>1:k</a:t>
            </a:r>
            <a:endParaRPr lang="en-US" dirty="0" smtClean="0"/>
          </a:p>
          <a:p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Motion Estimation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Add-to-Skeletons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Overlap Skeletons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Localize Pose to Map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Merge Skeletons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234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Estimation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Select discrete possible poses uniformly along all splices of the set of overlapping skeletons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Evaluate based on consistency F(x)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F(x) = -2*overlapSum0 – 2*overlapSum1 – angDiff0/Pi – angDiff1/Pi + 2*</a:t>
            </a:r>
            <a:r>
              <a:rPr lang="en-US" dirty="0" err="1" smtClean="0"/>
              <a:t>normLandmarkSum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Bias likelihood with Gaussian curve representing motion estimated from last best pose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Select best possible pose, keep all past sampled possible poses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492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86</a:t>
            </a:fld>
            <a:endParaRPr lang="en-US"/>
          </a:p>
        </p:txBody>
      </p:sp>
      <p:pic>
        <p:nvPicPr>
          <p:cNvPr id="3" name="Picture 2" descr="uniform_pose_spatial_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55" y="1587500"/>
            <a:ext cx="4014618" cy="3539082"/>
          </a:xfrm>
          <a:prstGeom prst="rect">
            <a:avLst/>
          </a:prstGeom>
        </p:spPr>
      </p:pic>
      <p:pic>
        <p:nvPicPr>
          <p:cNvPr id="8" name="Picture 7" descr="uniform_pose_spatial_bes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820" y="1909263"/>
            <a:ext cx="3613680" cy="295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63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87</a:t>
            </a:fld>
            <a:endParaRPr lang="en-US"/>
          </a:p>
        </p:txBody>
      </p:sp>
      <p:pic>
        <p:nvPicPr>
          <p:cNvPr id="2" name="Picture 1" descr="eval_displ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0"/>
            <a:ext cx="8559800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99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to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Determine if pose’s spatial curve is diverging</a:t>
            </a:r>
          </a:p>
          <a:p>
            <a:r>
              <a:rPr lang="en-US" dirty="0" smtClean="0"/>
              <a:t>Create new branching skeleton if diverging</a:t>
            </a:r>
          </a:p>
          <a:p>
            <a:r>
              <a:rPr lang="en-US" dirty="0" smtClean="0"/>
              <a:t>Otherwise, add to an existing skeleton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37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Skeletons Overlapping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Evaluate all skeleton states</a:t>
            </a:r>
          </a:p>
          <a:p>
            <a:r>
              <a:rPr lang="en-US" dirty="0" smtClean="0"/>
              <a:t>Maximize evaluation function G(b</a:t>
            </a:r>
            <a:r>
              <a:rPr lang="en-US" baseline="-25000" dirty="0" smtClean="0"/>
              <a:t>12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Measures overlap and landmark consistency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G(b</a:t>
            </a:r>
            <a:r>
              <a:rPr lang="en-US" baseline="-25000" dirty="0" smtClean="0"/>
              <a:t>12</a:t>
            </a:r>
            <a:r>
              <a:rPr lang="en-US" dirty="0" smtClean="0"/>
              <a:t>) = </a:t>
            </a:r>
            <a:r>
              <a:rPr lang="en-US" dirty="0" err="1" smtClean="0"/>
              <a:t>normLandmarkCost</a:t>
            </a:r>
            <a:r>
              <a:rPr lang="en-US" dirty="0" smtClean="0"/>
              <a:t> * </a:t>
            </a:r>
            <a:r>
              <a:rPr lang="en-US" dirty="0" err="1" smtClean="0"/>
              <a:t>normMatchCount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22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Utility Inspection</a:t>
            </a:r>
            <a:endParaRPr lang="en-US" dirty="0"/>
          </a:p>
        </p:txBody>
      </p:sp>
      <p:pic>
        <p:nvPicPr>
          <p:cNvPr id="4" name="Content Placeholder 3" descr="ty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311927"/>
            <a:ext cx="9144000" cy="5546073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F0206-003C-7A48-A78D-D2DE047DC369}" type="datetime4">
              <a:rPr lang="en-US" smtClean="0"/>
              <a:t>March 1,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2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ICP localize all previous samples across all splices</a:t>
            </a:r>
          </a:p>
          <a:p>
            <a:r>
              <a:rPr lang="en-US" dirty="0" smtClean="0"/>
              <a:t>Select maximum evaluated pose H(x)</a:t>
            </a:r>
          </a:p>
          <a:p>
            <a:pPr lvl="1"/>
            <a:r>
              <a:rPr lang="en-US" dirty="0" smtClean="0"/>
              <a:t>H(x) = </a:t>
            </a:r>
            <a:r>
              <a:rPr lang="en-US" dirty="0" err="1" smtClean="0"/>
              <a:t>normLandmarkSum</a:t>
            </a:r>
            <a:r>
              <a:rPr lang="en-US" dirty="0" smtClean="0"/>
              <a:t> * contigFrac0 * contigFrac1</a:t>
            </a:r>
          </a:p>
          <a:p>
            <a:r>
              <a:rPr lang="en-US" dirty="0" smtClean="0"/>
              <a:t>Correct the map with best fit pose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345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91</a:t>
            </a:fld>
            <a:endParaRPr lang="en-US"/>
          </a:p>
        </p:txBody>
      </p:sp>
      <p:pic>
        <p:nvPicPr>
          <p:cNvPr id="8" name="Picture 7" descr="uniform_pose_localize_be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648821"/>
            <a:ext cx="4009142" cy="3188766"/>
          </a:xfrm>
          <a:prstGeom prst="rect">
            <a:avLst/>
          </a:prstGeom>
        </p:spPr>
      </p:pic>
      <p:pic>
        <p:nvPicPr>
          <p:cNvPr id="2" name="Picture 1" descr="uniform_pose2_localize_spati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900" y="0"/>
            <a:ext cx="4645617" cy="3648821"/>
          </a:xfrm>
          <a:prstGeom prst="rect">
            <a:avLst/>
          </a:prstGeom>
        </p:spPr>
      </p:pic>
      <p:pic>
        <p:nvPicPr>
          <p:cNvPr id="3" name="Picture 2" descr="uniform_pose_spatial_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3445" y="127000"/>
            <a:ext cx="4710913" cy="41529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March 1, 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57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92</a:t>
            </a:fld>
            <a:endParaRPr lang="en-US"/>
          </a:p>
        </p:txBody>
      </p:sp>
      <p:pic>
        <p:nvPicPr>
          <p:cNvPr id="3" name="Picture 2" descr="eval_localiz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-3174"/>
            <a:ext cx="845820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17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Merge skeletons together if they are fully constrained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93</a:t>
            </a:fld>
            <a:endParaRPr lang="en-US"/>
          </a:p>
        </p:txBody>
      </p:sp>
      <p:pic>
        <p:nvPicPr>
          <p:cNvPr id="8" name="Picture 7" descr="merge_p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2642843"/>
            <a:ext cx="4139883" cy="3338857"/>
          </a:xfrm>
          <a:prstGeom prst="rect">
            <a:avLst/>
          </a:prstGeom>
        </p:spPr>
      </p:pic>
      <p:pic>
        <p:nvPicPr>
          <p:cNvPr id="9" name="Picture 8" descr="merge_pos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00" y="2642843"/>
            <a:ext cx="4169794" cy="333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28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Experimental Results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D01C9-580A-DF4A-B0ED-8C7D3EFB499F}" type="datetime4">
              <a:rPr lang="en-US" smtClean="0"/>
              <a:t>March 1,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990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Setup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Bullet </a:t>
            </a:r>
            <a:r>
              <a:rPr lang="en-US" dirty="0"/>
              <a:t>Physics: </a:t>
            </a:r>
            <a:r>
              <a:rPr lang="en-US" dirty="0">
                <a:hlinkClick r:id="rId2"/>
              </a:rPr>
              <a:t>https://github.com/bulletphysics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Amazon EC2 Cloud</a:t>
            </a:r>
          </a:p>
          <a:p>
            <a:pPr lvl="1"/>
            <a:r>
              <a:rPr lang="en-US" dirty="0" smtClean="0"/>
              <a:t>c3.8xlarge provisioned server (32 </a:t>
            </a:r>
            <a:r>
              <a:rPr lang="en-US" dirty="0" err="1" smtClean="0"/>
              <a:t>vCPUs</a:t>
            </a:r>
            <a:r>
              <a:rPr lang="en-US" dirty="0" smtClean="0"/>
              <a:t>, 60GiB memory)</a:t>
            </a:r>
          </a:p>
          <a:p>
            <a:pPr lvl="1"/>
            <a:r>
              <a:rPr lang="en-US" dirty="0" smtClean="0"/>
              <a:t>8 map features * 3 trials each = 24 experiments</a:t>
            </a:r>
          </a:p>
          <a:p>
            <a:pPr lvl="1"/>
            <a:r>
              <a:rPr lang="en-US" dirty="0" smtClean="0"/>
              <a:t>time taken = 71 hours</a:t>
            </a:r>
          </a:p>
          <a:p>
            <a:pPr lvl="1"/>
            <a:r>
              <a:rPr lang="en-US" dirty="0" smtClean="0"/>
              <a:t>money cost = </a:t>
            </a:r>
            <a:r>
              <a:rPr lang="en-US" dirty="0"/>
              <a:t> </a:t>
            </a:r>
            <a:r>
              <a:rPr lang="en-US" dirty="0" smtClean="0"/>
              <a:t>$74 (out of $1108 spent)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A0849-4C40-7C42-B0C2-13F63D2D187C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690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D01C9-580A-DF4A-B0ED-8C7D3EFB499F}" type="datetime4">
              <a:rPr lang="en-US" smtClean="0"/>
              <a:t>March 1,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96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017002"/>
              </p:ext>
            </p:extLst>
          </p:nvPr>
        </p:nvGraphicFramePr>
        <p:xfrm>
          <a:off x="915258" y="1124368"/>
          <a:ext cx="7264861" cy="4272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481"/>
                <a:gridCol w="1354464"/>
                <a:gridCol w="1452972"/>
                <a:gridCol w="1452972"/>
                <a:gridCol w="1452972"/>
              </a:tblGrid>
              <a:tr h="360067">
                <a:tc>
                  <a:txBody>
                    <a:bodyPr/>
                    <a:lstStyle/>
                    <a:p>
                      <a:r>
                        <a:rPr lang="en-US" dirty="0" smtClean="0"/>
                        <a:t>Junction</a:t>
                      </a:r>
                      <a:r>
                        <a:rPr lang="en-US" baseline="0" dirty="0" smtClean="0"/>
                        <a:t> Feature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Forward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Backtracking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Branching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Navigation</a:t>
                      </a:r>
                      <a:endParaRPr lang="en-US" dirty="0"/>
                    </a:p>
                  </a:txBody>
                  <a:tcPr/>
                </a:tc>
              </a:tr>
              <a:tr h="454009">
                <a:tc>
                  <a:txBody>
                    <a:bodyPr/>
                    <a:lstStyle/>
                    <a:p>
                      <a:r>
                        <a:rPr lang="en-US" dirty="0" smtClean="0"/>
                        <a:t>60_right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May 2009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April</a:t>
                      </a:r>
                      <a:r>
                        <a:rPr lang="en-US" baseline="0" dirty="0" smtClean="0"/>
                        <a:t> 2011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April</a:t>
                      </a:r>
                      <a:r>
                        <a:rPr lang="en-US" baseline="0" dirty="0" smtClean="0"/>
                        <a:t> 2011</a:t>
                      </a:r>
                      <a:endParaRPr lang="en-US" dirty="0"/>
                    </a:p>
                  </a:txBody>
                  <a:tcPr/>
                </a:tc>
              </a:tr>
              <a:tr h="454009">
                <a:tc>
                  <a:txBody>
                    <a:bodyPr/>
                    <a:lstStyle/>
                    <a:p>
                      <a:r>
                        <a:rPr lang="en-US" dirty="0" smtClean="0"/>
                        <a:t>60_left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May 2009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April</a:t>
                      </a:r>
                      <a:r>
                        <a:rPr lang="en-US" baseline="0" dirty="0" smtClean="0"/>
                        <a:t> 2011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April</a:t>
                      </a:r>
                      <a:r>
                        <a:rPr lang="en-US" baseline="0" dirty="0" smtClean="0"/>
                        <a:t> 2011</a:t>
                      </a:r>
                      <a:endParaRPr lang="en-US" dirty="0"/>
                    </a:p>
                  </a:txBody>
                  <a:tcPr/>
                </a:tc>
              </a:tr>
              <a:tr h="45400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L_right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May 2009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April</a:t>
                      </a:r>
                      <a:r>
                        <a:rPr lang="en-US" baseline="0" dirty="0" smtClean="0"/>
                        <a:t> 2011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April</a:t>
                      </a:r>
                      <a:r>
                        <a:rPr lang="en-US" baseline="0" dirty="0" smtClean="0"/>
                        <a:t> 2011</a:t>
                      </a:r>
                      <a:endParaRPr lang="en-US" dirty="0"/>
                    </a:p>
                  </a:txBody>
                  <a:tcPr/>
                </a:tc>
              </a:tr>
              <a:tr h="45400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L_left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May 2009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April</a:t>
                      </a:r>
                      <a:r>
                        <a:rPr lang="en-US" baseline="0" dirty="0" smtClean="0"/>
                        <a:t> 2011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April</a:t>
                      </a:r>
                      <a:r>
                        <a:rPr lang="en-US" baseline="0" dirty="0" smtClean="0"/>
                        <a:t> 2011</a:t>
                      </a:r>
                      <a:endParaRPr lang="en-US" dirty="0"/>
                    </a:p>
                  </a:txBody>
                  <a:tcPr/>
                </a:tc>
              </a:tr>
              <a:tr h="454009"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May 2009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Sep</a:t>
                      </a:r>
                      <a:r>
                        <a:rPr lang="en-US" baseline="0" dirty="0" smtClean="0"/>
                        <a:t> 2011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August 2012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August 2012</a:t>
                      </a:r>
                      <a:endParaRPr lang="en-US" dirty="0"/>
                    </a:p>
                  </a:txBody>
                  <a:tcPr/>
                </a:tc>
              </a:tr>
              <a:tr h="45400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T_bottom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May 2009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Sep</a:t>
                      </a:r>
                      <a:r>
                        <a:rPr lang="en-US" baseline="0" dirty="0" smtClean="0"/>
                        <a:t> 2011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August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Sep 2014</a:t>
                      </a:r>
                      <a:endParaRPr lang="en-US" dirty="0"/>
                    </a:p>
                  </a:txBody>
                  <a:tcPr/>
                </a:tc>
              </a:tr>
              <a:tr h="45400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T_side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May 2009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Sep</a:t>
                      </a:r>
                      <a:r>
                        <a:rPr lang="en-US" baseline="0" dirty="0" smtClean="0"/>
                        <a:t> 2011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June 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Sep 2014</a:t>
                      </a:r>
                    </a:p>
                  </a:txBody>
                  <a:tcPr/>
                </a:tc>
              </a:tr>
              <a:tr h="454009">
                <a:tc>
                  <a:txBody>
                    <a:bodyPr/>
                    <a:lstStyle/>
                    <a:p>
                      <a:r>
                        <a:rPr lang="en-US" dirty="0" smtClean="0"/>
                        <a:t>cross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May 2009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Sep</a:t>
                      </a:r>
                      <a:r>
                        <a:rPr lang="en-US" baseline="0" dirty="0" smtClean="0"/>
                        <a:t> 2011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June 2014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Sep 2014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itle 4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Capabilities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835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11927" y="4851400"/>
            <a:ext cx="4081312" cy="150495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 </a:t>
            </a:r>
            <a:r>
              <a:rPr lang="en-US" dirty="0"/>
              <a:t>= </a:t>
            </a:r>
            <a:r>
              <a:rPr lang="en-US" dirty="0" smtClean="0"/>
              <a:t>success</a:t>
            </a:r>
            <a:endParaRPr lang="en-US" dirty="0"/>
          </a:p>
          <a:p>
            <a:r>
              <a:rPr lang="en-US" dirty="0" smtClean="0"/>
              <a:t>M = map eliminated</a:t>
            </a:r>
          </a:p>
          <a:p>
            <a:r>
              <a:rPr lang="en-US" dirty="0" smtClean="0"/>
              <a:t>X </a:t>
            </a:r>
            <a:r>
              <a:rPr lang="en-US" dirty="0"/>
              <a:t>= </a:t>
            </a:r>
            <a:r>
              <a:rPr lang="en-US" dirty="0" smtClean="0"/>
              <a:t>crash</a:t>
            </a:r>
          </a:p>
          <a:p>
            <a:r>
              <a:rPr lang="en-US" dirty="0" smtClean="0"/>
              <a:t>C = combinatorial explosion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D01C9-580A-DF4A-B0ED-8C7D3EFB499F}" type="datetime4">
              <a:rPr lang="en-US" smtClean="0"/>
              <a:t>March 1,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97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523244"/>
              </p:ext>
            </p:extLst>
          </p:nvPr>
        </p:nvGraphicFramePr>
        <p:xfrm>
          <a:off x="660399" y="1244600"/>
          <a:ext cx="802640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7919"/>
                <a:gridCol w="649394"/>
                <a:gridCol w="649394"/>
                <a:gridCol w="547794"/>
                <a:gridCol w="647700"/>
                <a:gridCol w="584200"/>
                <a:gridCol w="723900"/>
                <a:gridCol w="647700"/>
                <a:gridCol w="584200"/>
                <a:gridCol w="584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Results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 smtClean="0"/>
                        <a:t>11/18/2014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 smtClean="0"/>
                        <a:t>12/01/2014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 smtClean="0"/>
                        <a:t>01/14/2015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60_right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60_left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L_right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L_left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T_bottom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T_side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cross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967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98</a:t>
            </a:fld>
            <a:endParaRPr lang="en-US"/>
          </a:p>
        </p:txBody>
      </p:sp>
      <p:pic>
        <p:nvPicPr>
          <p:cNvPr id="7" name="Picture 6" descr="result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255972" cy="1691979"/>
          </a:xfrm>
          <a:prstGeom prst="rect">
            <a:avLst/>
          </a:prstGeom>
        </p:spPr>
      </p:pic>
      <p:pic>
        <p:nvPicPr>
          <p:cNvPr id="8" name="Picture 7" descr="result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2594"/>
            <a:ext cx="2255972" cy="1691979"/>
          </a:xfrm>
          <a:prstGeom prst="rect">
            <a:avLst/>
          </a:prstGeom>
        </p:spPr>
      </p:pic>
      <p:pic>
        <p:nvPicPr>
          <p:cNvPr id="9" name="Picture 8" descr="result0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60472"/>
            <a:ext cx="2255972" cy="1691979"/>
          </a:xfrm>
          <a:prstGeom prst="rect">
            <a:avLst/>
          </a:prstGeom>
        </p:spPr>
      </p:pic>
      <p:pic>
        <p:nvPicPr>
          <p:cNvPr id="10" name="Picture 9" descr="result0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972" y="-945"/>
            <a:ext cx="2257136" cy="1692852"/>
          </a:xfrm>
          <a:prstGeom prst="rect">
            <a:avLst/>
          </a:prstGeom>
        </p:spPr>
      </p:pic>
      <p:pic>
        <p:nvPicPr>
          <p:cNvPr id="11" name="Picture 10" descr="result0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973" y="1832594"/>
            <a:ext cx="2257135" cy="1692851"/>
          </a:xfrm>
          <a:prstGeom prst="rect">
            <a:avLst/>
          </a:prstGeom>
        </p:spPr>
      </p:pic>
      <p:pic>
        <p:nvPicPr>
          <p:cNvPr id="12" name="Picture 11" descr="result07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108" y="0"/>
            <a:ext cx="2257136" cy="1692852"/>
          </a:xfrm>
          <a:prstGeom prst="rect">
            <a:avLst/>
          </a:prstGeom>
        </p:spPr>
      </p:pic>
      <p:pic>
        <p:nvPicPr>
          <p:cNvPr id="13" name="Picture 12" descr="result0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108" y="1828821"/>
            <a:ext cx="2257136" cy="1692852"/>
          </a:xfrm>
          <a:prstGeom prst="rect">
            <a:avLst/>
          </a:prstGeom>
        </p:spPr>
      </p:pic>
      <p:pic>
        <p:nvPicPr>
          <p:cNvPr id="14" name="Picture 13" descr="result06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972" y="3658657"/>
            <a:ext cx="2257134" cy="1692850"/>
          </a:xfrm>
          <a:prstGeom prst="rect">
            <a:avLst/>
          </a:prstGeom>
        </p:spPr>
      </p:pic>
      <p:pic>
        <p:nvPicPr>
          <p:cNvPr id="15" name="Picture 14" descr="result09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342" y="3660472"/>
            <a:ext cx="2328902" cy="1746677"/>
          </a:xfrm>
          <a:prstGeom prst="rect">
            <a:avLst/>
          </a:prstGeom>
        </p:spPr>
      </p:pic>
      <p:pic>
        <p:nvPicPr>
          <p:cNvPr id="16" name="Picture 15" descr="result10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244" y="873"/>
            <a:ext cx="2255972" cy="1691979"/>
          </a:xfrm>
          <a:prstGeom prst="rect">
            <a:avLst/>
          </a:prstGeom>
        </p:spPr>
      </p:pic>
      <p:pic>
        <p:nvPicPr>
          <p:cNvPr id="17" name="Picture 16" descr="result11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244" y="1828821"/>
            <a:ext cx="2255971" cy="1691979"/>
          </a:xfrm>
          <a:prstGeom prst="rect">
            <a:avLst/>
          </a:prstGeom>
        </p:spPr>
      </p:pic>
      <p:pic>
        <p:nvPicPr>
          <p:cNvPr id="18" name="Picture 17" descr="result12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244" y="3659528"/>
            <a:ext cx="2255972" cy="16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40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March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99</a:t>
            </a:fld>
            <a:endParaRPr lang="en-US"/>
          </a:p>
        </p:txBody>
      </p:sp>
      <p:pic>
        <p:nvPicPr>
          <p:cNvPr id="7" name="Picture 6" descr="cross_0.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54714" cy="1691035"/>
          </a:xfrm>
          <a:prstGeom prst="rect">
            <a:avLst/>
          </a:prstGeom>
        </p:spPr>
      </p:pic>
      <p:pic>
        <p:nvPicPr>
          <p:cNvPr id="8" name="Picture 7" descr="cross_0.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91035"/>
            <a:ext cx="2254713" cy="1691035"/>
          </a:xfrm>
          <a:prstGeom prst="rect">
            <a:avLst/>
          </a:prstGeom>
        </p:spPr>
      </p:pic>
      <p:pic>
        <p:nvPicPr>
          <p:cNvPr id="9" name="Picture 8" descr="cross_0.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75" y="3382070"/>
            <a:ext cx="2264189" cy="1698142"/>
          </a:xfrm>
          <a:prstGeom prst="rect">
            <a:avLst/>
          </a:prstGeom>
        </p:spPr>
      </p:pic>
      <p:pic>
        <p:nvPicPr>
          <p:cNvPr id="10" name="Picture 9" descr="T_bottom_0.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714" y="0"/>
            <a:ext cx="2254713" cy="1691035"/>
          </a:xfrm>
          <a:prstGeom prst="rect">
            <a:avLst/>
          </a:prstGeom>
        </p:spPr>
      </p:pic>
      <p:pic>
        <p:nvPicPr>
          <p:cNvPr id="11" name="Picture 10" descr="T_bottom_0.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714" y="1691035"/>
            <a:ext cx="2254714" cy="1691035"/>
          </a:xfrm>
          <a:prstGeom prst="rect">
            <a:avLst/>
          </a:prstGeom>
        </p:spPr>
      </p:pic>
      <p:pic>
        <p:nvPicPr>
          <p:cNvPr id="12" name="Picture 11" descr="T_bottom_0.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713" y="3382070"/>
            <a:ext cx="2254714" cy="1691035"/>
          </a:xfrm>
          <a:prstGeom prst="rect">
            <a:avLst/>
          </a:prstGeom>
        </p:spPr>
      </p:pic>
      <p:pic>
        <p:nvPicPr>
          <p:cNvPr id="13" name="Picture 12" descr="T_side_0.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427" y="0"/>
            <a:ext cx="2254713" cy="1691035"/>
          </a:xfrm>
          <a:prstGeom prst="rect">
            <a:avLst/>
          </a:prstGeom>
        </p:spPr>
      </p:pic>
      <p:pic>
        <p:nvPicPr>
          <p:cNvPr id="14" name="Picture 13" descr="T_side_0.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427" y="1691034"/>
            <a:ext cx="2254714" cy="1691035"/>
          </a:xfrm>
          <a:prstGeom prst="rect">
            <a:avLst/>
          </a:prstGeom>
        </p:spPr>
      </p:pic>
      <p:pic>
        <p:nvPicPr>
          <p:cNvPr id="15" name="Picture 14" descr="T_side_0.4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427" y="3382070"/>
            <a:ext cx="2254713" cy="1691035"/>
          </a:xfrm>
          <a:prstGeom prst="rect">
            <a:avLst/>
          </a:prstGeom>
        </p:spPr>
      </p:pic>
      <p:pic>
        <p:nvPicPr>
          <p:cNvPr id="16" name="Picture 15" descr="Y_0.0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139" y="0"/>
            <a:ext cx="2254711" cy="1691034"/>
          </a:xfrm>
          <a:prstGeom prst="rect">
            <a:avLst/>
          </a:prstGeom>
        </p:spPr>
      </p:pic>
      <p:pic>
        <p:nvPicPr>
          <p:cNvPr id="17" name="Picture 16" descr="Y_0.2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141" y="1691034"/>
            <a:ext cx="2254713" cy="1691035"/>
          </a:xfrm>
          <a:prstGeom prst="rect">
            <a:avLst/>
          </a:prstGeom>
        </p:spPr>
      </p:pic>
      <p:pic>
        <p:nvPicPr>
          <p:cNvPr id="18" name="Picture 17" descr="Y_0.4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139" y="3382069"/>
            <a:ext cx="2254715" cy="169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84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ens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100536</TotalTime>
  <Words>3048</Words>
  <Application>Microsoft Macintosh PowerPoint</Application>
  <PresentationFormat>On-screen Show (4:3)</PresentationFormat>
  <Paragraphs>925</Paragraphs>
  <Slides>110</Slides>
  <Notes>4</Notes>
  <HiddenSlides>0</HiddenSlides>
  <MMClips>2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3" baseType="lpstr">
      <vt:lpstr>Sensing</vt:lpstr>
      <vt:lpstr>Office Theme</vt:lpstr>
      <vt:lpstr>Equation</vt:lpstr>
      <vt:lpstr>Robot Mapping with Proprioceptive Spatial Awareness in Confined and Sensor-Challenged Environments</vt:lpstr>
      <vt:lpstr>Outline</vt:lpstr>
      <vt:lpstr>Problem</vt:lpstr>
      <vt:lpstr>Environments</vt:lpstr>
      <vt:lpstr>Motivation</vt:lpstr>
      <vt:lpstr>Mining Disasters</vt:lpstr>
      <vt:lpstr>Earthquakes</vt:lpstr>
      <vt:lpstr>Cave Exploration</vt:lpstr>
      <vt:lpstr>Utility Inspection</vt:lpstr>
      <vt:lpstr>Rediscover Old Infrastructure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Major Challenges</vt:lpstr>
      <vt:lpstr>Related Work</vt:lpstr>
      <vt:lpstr>Approach</vt:lpstr>
      <vt:lpstr>PowerPoint Presentation</vt:lpstr>
      <vt:lpstr>Assumptions</vt:lpstr>
      <vt:lpstr>Evaluation</vt:lpstr>
      <vt:lpstr>PowerPoint Presentation</vt:lpstr>
      <vt:lpstr>External Sensor Failure</vt:lpstr>
      <vt:lpstr>Types of Sensing</vt:lpstr>
      <vt:lpstr>Sensing with Proprioception</vt:lpstr>
      <vt:lpstr>Sensing Void Space</vt:lpstr>
      <vt:lpstr>Proprioceptive Spatial Awareness</vt:lpstr>
      <vt:lpstr>PowerPoint Presentation</vt:lpstr>
      <vt:lpstr>PowerPoint Presentation</vt:lpstr>
      <vt:lpstr>PowerPoint Presentation</vt:lpstr>
      <vt:lpstr>PowerPoint Presentation</vt:lpstr>
      <vt:lpstr>Proprioceptive Sensing</vt:lpstr>
      <vt:lpstr>PowerPoint Presentation</vt:lpstr>
      <vt:lpstr>Environmental Landmarks and Features</vt:lpstr>
      <vt:lpstr>Shape Features</vt:lpstr>
      <vt:lpstr>Shape Feature</vt:lpstr>
      <vt:lpstr>PowerPoint Presentation</vt:lpstr>
      <vt:lpstr>Spatial Features</vt:lpstr>
      <vt:lpstr>PowerPoint Presentation</vt:lpstr>
      <vt:lpstr>PowerPoint Presentation</vt:lpstr>
      <vt:lpstr>PowerPoint Presentation</vt:lpstr>
      <vt:lpstr>PowerPoint Presentation</vt:lpstr>
      <vt:lpstr>Robot Frame</vt:lpstr>
      <vt:lpstr>Posture Curve</vt:lpstr>
      <vt:lpstr>PowerPoint Presentation</vt:lpstr>
      <vt:lpstr>PowerPoint Presentation</vt:lpstr>
      <vt:lpstr>Control and Locomotion</vt:lpstr>
      <vt:lpstr>Concertina Motion</vt:lpstr>
      <vt:lpstr>Gait Stages</vt:lpstr>
      <vt:lpstr>Anchoring</vt:lpstr>
      <vt:lpstr>PowerPoint Presentation</vt:lpstr>
      <vt:lpstr>Inputs</vt:lpstr>
      <vt:lpstr>Initial Condition for Building the Map</vt:lpstr>
      <vt:lpstr>4 Methods</vt:lpstr>
      <vt:lpstr>In-Place Constraint</vt:lpstr>
      <vt:lpstr>Step Constraint</vt:lpstr>
      <vt:lpstr>PowerPoint Presentation</vt:lpstr>
      <vt:lpstr>Shortcoming of Naive Method</vt:lpstr>
      <vt:lpstr>Axis Method</vt:lpstr>
      <vt:lpstr>Steps of Axis Method</vt:lpstr>
      <vt:lpstr>PowerPoint Presentation</vt:lpstr>
      <vt:lpstr>Problem</vt:lpstr>
      <vt:lpstr>Skeleton</vt:lpstr>
      <vt:lpstr>Branching</vt:lpstr>
      <vt:lpstr>Define Curve Events</vt:lpstr>
      <vt:lpstr>PowerPoint Presentation</vt:lpstr>
      <vt:lpstr>PowerPoint Presentation</vt:lpstr>
      <vt:lpstr>Localization on Skeletons (Junction Method)</vt:lpstr>
      <vt:lpstr>PowerPoint Presentation</vt:lpstr>
      <vt:lpstr>PowerPoint Presentation</vt:lpstr>
      <vt:lpstr>Fit a New Pose onto Past Skeletons (Junction Method)</vt:lpstr>
      <vt:lpstr>PowerPoint Presentation</vt:lpstr>
      <vt:lpstr>Problems</vt:lpstr>
      <vt:lpstr>Search Method</vt:lpstr>
      <vt:lpstr>Parameterization</vt:lpstr>
      <vt:lpstr>Mapping Problem</vt:lpstr>
      <vt:lpstr>Spatial Transform of Skeletons</vt:lpstr>
      <vt:lpstr>PowerPoint Presentation</vt:lpstr>
      <vt:lpstr>Search Method Steps</vt:lpstr>
      <vt:lpstr>Motion Estimation</vt:lpstr>
      <vt:lpstr>PowerPoint Presentation</vt:lpstr>
      <vt:lpstr>PowerPoint Presentation</vt:lpstr>
      <vt:lpstr>Add to Map</vt:lpstr>
      <vt:lpstr>Skeletons Overlapping State</vt:lpstr>
      <vt:lpstr>Localization</vt:lpstr>
      <vt:lpstr>PowerPoint Presentation</vt:lpstr>
      <vt:lpstr>PowerPoint Presentation</vt:lpstr>
      <vt:lpstr>Merge</vt:lpstr>
      <vt:lpstr>Experimental Results</vt:lpstr>
      <vt:lpstr>Experimental Setup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Contributions</vt:lpstr>
      <vt:lpstr>Conclusion</vt:lpstr>
      <vt:lpstr>Future Work</vt:lpstr>
      <vt:lpstr>End</vt:lpstr>
      <vt:lpstr>Mapping Problem (backup)</vt:lpstr>
    </vt:vector>
  </TitlesOfParts>
  <Company>The Aerospace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Proprioceptive Mapping of Confined and Sensor-Challenged Environments</dc:title>
  <dc:creator>Jacob Everist</dc:creator>
  <cp:lastModifiedBy>Jacob Everist</cp:lastModifiedBy>
  <cp:revision>790</cp:revision>
  <dcterms:created xsi:type="dcterms:W3CDTF">2014-02-04T23:38:30Z</dcterms:created>
  <dcterms:modified xsi:type="dcterms:W3CDTF">2015-03-03T08:04:00Z</dcterms:modified>
</cp:coreProperties>
</file>